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304" r:id="rId2"/>
    <p:sldId id="257" r:id="rId3"/>
    <p:sldId id="279" r:id="rId4"/>
    <p:sldId id="287" r:id="rId5"/>
    <p:sldId id="288" r:id="rId6"/>
    <p:sldId id="289" r:id="rId7"/>
    <p:sldId id="305" r:id="rId8"/>
    <p:sldId id="306" r:id="rId9"/>
    <p:sldId id="307" r:id="rId10"/>
    <p:sldId id="308" r:id="rId11"/>
    <p:sldId id="280" r:id="rId12"/>
    <p:sldId id="295" r:id="rId13"/>
    <p:sldId id="309" r:id="rId14"/>
    <p:sldId id="310" r:id="rId15"/>
    <p:sldId id="311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ixam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Creating and Navigating a 3D environment in preparation for a Digital Movie Set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1026" name="Picture 2" descr="Unity (game engine) - Wikipedia">
            <a:extLst>
              <a:ext uri="{FF2B5EF4-FFF2-40B4-BE49-F238E27FC236}">
                <a16:creationId xmlns:a16="http://schemas.microsoft.com/office/drawing/2014/main" id="{6F74F912-47E9-24C0-04C8-07C66FEE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Import </a:t>
            </a:r>
            <a:r>
              <a:rPr lang="en-US" sz="2400" dirty="0"/>
              <a:t>Textures, 3D models, animations, audio effects, music, …</a:t>
            </a:r>
          </a:p>
          <a:p>
            <a:pPr fontAlgn="base"/>
            <a:r>
              <a:rPr lang="en-US" sz="2400" dirty="0"/>
              <a:t>Choose the Dungeon or Sci Fi Asset Pack</a:t>
            </a:r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Importing Custom Assets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23B453-2CE5-2D72-38D4-3E8ABCECA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26" y="3286387"/>
            <a:ext cx="5004935" cy="2594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05D6C-A6A4-6693-EDB3-0F6F17424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00" y="3286387"/>
            <a:ext cx="5004935" cy="2582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606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600" dirty="0"/>
              <a:t>Adding Ambiance and Music to your Scene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GB" dirty="0"/>
              <a:t>Playing sounds / Music using </a:t>
            </a:r>
            <a:r>
              <a:rPr lang="en-GB" dirty="0" err="1"/>
              <a:t>AudioSource</a:t>
            </a:r>
            <a:r>
              <a:rPr lang="en-GB" dirty="0"/>
              <a:t> and </a:t>
            </a:r>
            <a:r>
              <a:rPr lang="en-GB" dirty="0" err="1"/>
              <a:t>AudioClips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07" y="2583982"/>
            <a:ext cx="3562350" cy="35814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498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GB" dirty="0"/>
              <a:t>Creating assets for instancing and updating scene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739" y="2746116"/>
            <a:ext cx="4330134" cy="24576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759" y="2746116"/>
            <a:ext cx="2440089" cy="24576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408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Find Character Prefab and 3D model</a:t>
            </a:r>
          </a:p>
          <a:p>
            <a:pPr fontAlgn="base"/>
            <a:r>
              <a:rPr lang="en-US" dirty="0"/>
              <a:t>Setup Character model to reveal bones (change setting in rig)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Setting up characters for static posing</a:t>
            </a:r>
          </a:p>
        </p:txBody>
      </p:sp>
      <p:pic>
        <p:nvPicPr>
          <p:cNvPr id="5122" name="Picture 2" descr="Unity - Manual: Rig tab">
            <a:extLst>
              <a:ext uri="{FF2B5EF4-FFF2-40B4-BE49-F238E27FC236}">
                <a16:creationId xmlns:a16="http://schemas.microsoft.com/office/drawing/2014/main" id="{3E26B566-312D-83E8-AD70-83F98E51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34" y="3098332"/>
            <a:ext cx="45434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F81E0AB-53DD-032A-4F2E-C46B93B69839}"/>
              </a:ext>
            </a:extLst>
          </p:cNvPr>
          <p:cNvSpPr/>
          <p:nvPr/>
        </p:nvSpPr>
        <p:spPr>
          <a:xfrm rot="17589498">
            <a:off x="2902592" y="5485057"/>
            <a:ext cx="780176" cy="503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618192-6039-BDE5-F3BD-6D4D1AF1F447}"/>
              </a:ext>
            </a:extLst>
          </p:cNvPr>
          <p:cNvSpPr txBox="1">
            <a:spLocks/>
          </p:cNvSpPr>
          <p:nvPr/>
        </p:nvSpPr>
        <p:spPr>
          <a:xfrm>
            <a:off x="2806576" y="6185812"/>
            <a:ext cx="751024" cy="463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/>
              <a:t>Off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037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Go to </a:t>
            </a:r>
            <a:r>
              <a:rPr lang="en-US" dirty="0">
                <a:hlinkClick r:id="rId2"/>
              </a:rPr>
              <a:t>www.mixamo.com</a:t>
            </a:r>
            <a:endParaRPr lang="en-US" dirty="0"/>
          </a:p>
          <a:p>
            <a:pPr fontAlgn="base"/>
            <a:r>
              <a:rPr lang="en-US" dirty="0"/>
              <a:t>Create an Adobe Account</a:t>
            </a:r>
          </a:p>
          <a:p>
            <a:pPr fontAlgn="base"/>
            <a:r>
              <a:rPr lang="en-US" dirty="0"/>
              <a:t>Upload your character or download an existing one</a:t>
            </a:r>
          </a:p>
          <a:p>
            <a:pPr fontAlgn="base"/>
            <a:r>
              <a:rPr lang="en-US" dirty="0"/>
              <a:t>Choose an animation</a:t>
            </a:r>
          </a:p>
          <a:p>
            <a:pPr fontAlgn="base"/>
            <a:r>
              <a:rPr lang="en-US" dirty="0"/>
              <a:t>Download and import animation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Getting animations from </a:t>
            </a:r>
            <a:r>
              <a:rPr lang="en-GB" sz="3600" dirty="0" err="1"/>
              <a:t>Mixamo</a:t>
            </a:r>
            <a:r>
              <a:rPr lang="en-GB" sz="3600" dirty="0"/>
              <a:t>!</a:t>
            </a:r>
          </a:p>
        </p:txBody>
      </p:sp>
      <p:pic>
        <p:nvPicPr>
          <p:cNvPr id="4098" name="Picture 2" descr="Mixamo Announces Mixamo 2.0 | Animation World Network">
            <a:extLst>
              <a:ext uri="{FF2B5EF4-FFF2-40B4-BE49-F238E27FC236}">
                <a16:creationId xmlns:a16="http://schemas.microsoft.com/office/drawing/2014/main" id="{51EF77E0-8731-B2F6-1ECD-B290E65D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38" y="3528809"/>
            <a:ext cx="5546989" cy="3072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xamo to Cinema 4D Character Workflow: Rig Characters and Export  Animations with Mixamo [Video Tutorial] - Cineversity Training and Tools  for Cinema 4D">
            <a:extLst>
              <a:ext uri="{FF2B5EF4-FFF2-40B4-BE49-F238E27FC236}">
                <a16:creationId xmlns:a16="http://schemas.microsoft.com/office/drawing/2014/main" id="{2654C728-791A-AE17-26D9-E8D0C458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67" y="4449330"/>
            <a:ext cx="3827652" cy="2151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4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Find an asset like a weapon you would like the character to hold</a:t>
            </a:r>
          </a:p>
          <a:p>
            <a:pPr fontAlgn="base"/>
            <a:r>
              <a:rPr lang="en-US" dirty="0"/>
              <a:t>Find the left hand or right hand bone</a:t>
            </a:r>
          </a:p>
          <a:p>
            <a:pPr fontAlgn="base"/>
            <a:r>
              <a:rPr lang="en-US" dirty="0"/>
              <a:t>Place the Asset in the hand of the character</a:t>
            </a:r>
          </a:p>
          <a:p>
            <a:pPr fontAlgn="base"/>
            <a:r>
              <a:rPr lang="en-US" dirty="0"/>
              <a:t>Tweak and improve the positioning</a:t>
            </a:r>
          </a:p>
          <a:p>
            <a:pPr fontAlgn="base"/>
            <a:r>
              <a:rPr lang="en-US" dirty="0"/>
              <a:t>Check the character pose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Precise asset placement using Bones</a:t>
            </a:r>
          </a:p>
        </p:txBody>
      </p:sp>
      <p:pic>
        <p:nvPicPr>
          <p:cNvPr id="3076" name="Picture 4" descr="03] Unity Animation Rigging - Attaching a weapon using two bone IK  constraint - YouTube">
            <a:extLst>
              <a:ext uri="{FF2B5EF4-FFF2-40B4-BE49-F238E27FC236}">
                <a16:creationId xmlns:a16="http://schemas.microsoft.com/office/drawing/2014/main" id="{2D8D03C4-D65A-90D5-B9A3-9161269AC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5630" r="11816" b="4154"/>
          <a:stretch/>
        </p:blipFill>
        <p:spPr bwMode="auto">
          <a:xfrm>
            <a:off x="6685667" y="3607267"/>
            <a:ext cx="4301332" cy="261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5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  <a:br>
              <a:rPr lang="en-GB" dirty="0"/>
            </a:br>
            <a:endParaRPr lang="en-GB" dirty="0"/>
          </a:p>
        </p:txBody>
      </p:sp>
      <p:pic>
        <p:nvPicPr>
          <p:cNvPr id="6148" name="Picture 4" descr="Cygnus Enterprises Download | GameFabrique">
            <a:extLst>
              <a:ext uri="{FF2B5EF4-FFF2-40B4-BE49-F238E27FC236}">
                <a16:creationId xmlns:a16="http://schemas.microsoft.com/office/drawing/2014/main" id="{37E0671E-9C43-7564-A3BD-4B1F338E0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94" y="2601634"/>
            <a:ext cx="6852876" cy="38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8BC256-6693-0ECF-B31D-809504117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975" y="1960391"/>
            <a:ext cx="4379053" cy="226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Unity User Interface</a:t>
            </a:r>
          </a:p>
          <a:p>
            <a:r>
              <a:rPr lang="en-GB" dirty="0"/>
              <a:t>Object Creation &amp; Placement in 3D space</a:t>
            </a:r>
          </a:p>
          <a:p>
            <a:r>
              <a:rPr lang="en-US" dirty="0"/>
              <a:t>Moving, Rotating and Scaling objects</a:t>
            </a:r>
          </a:p>
          <a:p>
            <a:r>
              <a:rPr lang="en-GB" dirty="0"/>
              <a:t>Creating atmosphere using Lighting</a:t>
            </a:r>
            <a:endParaRPr lang="en-US" dirty="0"/>
          </a:p>
          <a:p>
            <a:r>
              <a:rPr lang="en-US" dirty="0"/>
              <a:t>Creating Materials</a:t>
            </a:r>
          </a:p>
          <a:p>
            <a:r>
              <a:rPr lang="en-US" dirty="0"/>
              <a:t>Project resources &amp; Scene Management</a:t>
            </a:r>
          </a:p>
          <a:p>
            <a:pPr fontAlgn="base"/>
            <a:r>
              <a:rPr lang="en-GB" dirty="0"/>
              <a:t>Importing Custom Assets (</a:t>
            </a:r>
            <a:r>
              <a:rPr lang="en-US" dirty="0"/>
              <a:t>Textures, 3D models, …)</a:t>
            </a:r>
          </a:p>
          <a:p>
            <a:pPr fontAlgn="base"/>
            <a:r>
              <a:rPr lang="en-US" dirty="0"/>
              <a:t>Adding Ambiance and Music to your Scene</a:t>
            </a:r>
          </a:p>
          <a:p>
            <a:pPr fontAlgn="base"/>
            <a:r>
              <a:rPr lang="en-US" dirty="0"/>
              <a:t>Prefabs</a:t>
            </a:r>
          </a:p>
          <a:p>
            <a:pPr fontAlgn="base"/>
            <a:r>
              <a:rPr lang="en-US" dirty="0"/>
              <a:t>Setting up characters for static posing</a:t>
            </a:r>
          </a:p>
          <a:p>
            <a:pPr fontAlgn="base"/>
            <a:r>
              <a:rPr lang="en-US" dirty="0"/>
              <a:t>Getting animations from </a:t>
            </a:r>
            <a:r>
              <a:rPr lang="en-US" dirty="0" err="1"/>
              <a:t>Mixamo</a:t>
            </a:r>
            <a:r>
              <a:rPr lang="en-US" dirty="0"/>
              <a:t>!</a:t>
            </a:r>
          </a:p>
          <a:p>
            <a:pPr fontAlgn="base"/>
            <a:r>
              <a:rPr lang="en-US" dirty="0"/>
              <a:t>Precise asset placement using Bones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80537-C57B-0036-4442-1880A7E0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75" y="4448767"/>
            <a:ext cx="4379053" cy="225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User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Creating 3D Objects</a:t>
            </a:r>
          </a:p>
          <a:p>
            <a:r>
              <a:rPr lang="en-US" dirty="0"/>
              <a:t>Move, Rotate, Scale</a:t>
            </a:r>
          </a:p>
          <a:p>
            <a:r>
              <a:rPr lang="en-US" dirty="0"/>
              <a:t>Inspector Window &amp; Scene Hierarchy</a:t>
            </a:r>
          </a:p>
          <a:p>
            <a:r>
              <a:rPr lang="en-US" dirty="0"/>
              <a:t>Adding components</a:t>
            </a:r>
          </a:p>
          <a:p>
            <a:r>
              <a:rPr lang="en-US" dirty="0"/>
              <a:t>Creating Materials</a:t>
            </a:r>
          </a:p>
        </p:txBody>
      </p:sp>
      <p:pic>
        <p:nvPicPr>
          <p:cNvPr id="2050" name="Picture 2" descr="Unity Real-Time Development Platform | 3D, 2D VR &amp; AR Engine">
            <a:extLst>
              <a:ext uri="{FF2B5EF4-FFF2-40B4-BE49-F238E27FC236}">
                <a16:creationId xmlns:a16="http://schemas.microsoft.com/office/drawing/2014/main" id="{3511A82A-38D6-A882-F28C-B5904BDB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27" y="3075528"/>
            <a:ext cx="6208007" cy="3498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2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1D244C7-8C75-C7FA-CB2D-B702BED8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3679551">
            <a:off x="1551929" y="641536"/>
            <a:ext cx="702079" cy="424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 rot="13924125">
            <a:off x="448351" y="979292"/>
            <a:ext cx="613533" cy="33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 rot="18747466">
            <a:off x="8784140" y="1017043"/>
            <a:ext cx="648929" cy="38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6816176">
            <a:off x="137674" y="4461451"/>
            <a:ext cx="719721" cy="407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2613750" y="4253435"/>
            <a:ext cx="737420" cy="44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1406100"/>
            <a:ext cx="139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1. Scene Hierarchy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7635" y="1202242"/>
            <a:ext cx="167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Scene View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26057" y="1492740"/>
            <a:ext cx="201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Inspector Window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-25985" y="3576432"/>
            <a:ext cx="139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4. Project Window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1619" y="4175370"/>
            <a:ext cx="139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5. Game 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47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757E7A-C845-32D8-7A24-682E1ADA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7806246">
            <a:off x="4823082" y="1705656"/>
            <a:ext cx="702079" cy="424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 rot="13924125">
            <a:off x="1574021" y="1147527"/>
            <a:ext cx="613533" cy="33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 rot="15405987">
            <a:off x="5874026" y="621649"/>
            <a:ext cx="648929" cy="38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77124" y="1654167"/>
            <a:ext cx="139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Tools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99085" y="1700333"/>
            <a:ext cx="167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Selected Object Axis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18039" y="1140406"/>
            <a:ext cx="201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Application Actions</a:t>
            </a: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rot="18747466">
            <a:off x="8582383" y="1221260"/>
            <a:ext cx="648929" cy="38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5322" y="1733367"/>
            <a:ext cx="20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 Active Axis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16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Create a combination of Primitive 3D Objects</a:t>
            </a:r>
          </a:p>
          <a:p>
            <a:pPr fontAlgn="base"/>
            <a:r>
              <a:rPr lang="en-US" dirty="0"/>
              <a:t>Cube, Sphere, Cylinder, Plane, …</a:t>
            </a:r>
          </a:p>
          <a:p>
            <a:pPr fontAlgn="base"/>
            <a:r>
              <a:rPr lang="en-US" dirty="0"/>
              <a:t>Place them in the 3D scene</a:t>
            </a:r>
          </a:p>
          <a:p>
            <a:pPr fontAlgn="base"/>
            <a:r>
              <a:rPr lang="en-US" dirty="0"/>
              <a:t>Navigate the 3D space by using Panning, Zooming and Rotating the Camera</a:t>
            </a:r>
          </a:p>
          <a:p>
            <a:pPr fontAlgn="base"/>
            <a:r>
              <a:rPr lang="en-US" dirty="0"/>
              <a:t>Learn the difference between Editor view &amp; Game view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Object Creation &amp; Placement in 3D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26C9E-E9A2-A564-FC9C-5640EC235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528"/>
          <a:stretch/>
        </p:blipFill>
        <p:spPr>
          <a:xfrm>
            <a:off x="1375794" y="4453095"/>
            <a:ext cx="6554729" cy="2120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553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Add lights to our 3D scene</a:t>
            </a:r>
            <a:r>
              <a:rPr lang="en-GB" dirty="0"/>
              <a:t> (Omni light, Directional Light, ...)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14" y="2602523"/>
            <a:ext cx="2433605" cy="1930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14" y="4532624"/>
            <a:ext cx="2873247" cy="19154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795" y="2602523"/>
            <a:ext cx="3307693" cy="1930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661" y="4532624"/>
            <a:ext cx="2668111" cy="190768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806" y="2602523"/>
            <a:ext cx="2692576" cy="1930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2772" y="4532624"/>
            <a:ext cx="2874901" cy="19154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Creating atmosphere using Lighting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0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Create and assign Materials to several objects in the scene</a:t>
            </a:r>
          </a:p>
          <a:p>
            <a:pPr fontAlgn="base"/>
            <a:r>
              <a:rPr lang="en-US" dirty="0"/>
              <a:t>Experiment with different types of Materials</a:t>
            </a:r>
          </a:p>
          <a:p>
            <a:pPr fontAlgn="base"/>
            <a:r>
              <a:rPr lang="en-US" dirty="0"/>
              <a:t>Make a transparent material</a:t>
            </a:r>
          </a:p>
          <a:p>
            <a:pPr fontAlgn="base"/>
            <a:r>
              <a:rPr lang="en-US" dirty="0"/>
              <a:t>Make a reflective material</a:t>
            </a:r>
          </a:p>
          <a:p>
            <a:pPr fontAlgn="base"/>
            <a:r>
              <a:rPr lang="en-US" dirty="0" err="1"/>
              <a:t>Shaders</a:t>
            </a:r>
            <a:r>
              <a:rPr lang="en-US" dirty="0"/>
              <a:t> will be explained later :)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Creating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6ED08-88C7-4E4C-F944-AC727D296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955" y="2898529"/>
            <a:ext cx="3756581" cy="367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6A2D9-E9FC-6873-9B58-6B85D2EB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587" y="4479721"/>
            <a:ext cx="2957730" cy="2094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896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Save the Scene</a:t>
            </a:r>
          </a:p>
          <a:p>
            <a:pPr fontAlgn="base"/>
            <a:r>
              <a:rPr lang="en-US" dirty="0"/>
              <a:t>Create a new Scene</a:t>
            </a:r>
          </a:p>
          <a:p>
            <a:pPr fontAlgn="base"/>
            <a:r>
              <a:rPr lang="en-US" dirty="0"/>
              <a:t>Create a new Material</a:t>
            </a:r>
          </a:p>
          <a:p>
            <a:pPr fontAlgn="base"/>
            <a:r>
              <a:rPr lang="en-US" dirty="0"/>
              <a:t>Import custom assets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Project resources &amp; Scene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BEDA9-46BB-BB90-4DD2-B24BE013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434" y="2192890"/>
            <a:ext cx="3067050" cy="349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A25DAD-B8AD-9FC0-59CF-B09DE4BB8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226" y="2192890"/>
            <a:ext cx="243840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3905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6487</TotalTime>
  <Words>417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</vt:lpstr>
      <vt:lpstr>Banded</vt:lpstr>
      <vt:lpstr>Cinematic Studies</vt:lpstr>
      <vt:lpstr>Class overview</vt:lpstr>
      <vt:lpstr>Unity User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Ambiance and Music to your Scene</vt:lpstr>
      <vt:lpstr>Prefabs</vt:lpstr>
      <vt:lpstr>PowerPoint Presentation</vt:lpstr>
      <vt:lpstr>PowerPoint Presentation</vt:lpstr>
      <vt:lpstr>PowerPoint Presentation</vt:lpstr>
      <vt:lpstr>Q&amp;A</vt:lpstr>
    </vt:vector>
  </TitlesOfParts>
  <Company>Scan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BrianCox</cp:lastModifiedBy>
  <cp:revision>97</cp:revision>
  <dcterms:created xsi:type="dcterms:W3CDTF">2018-12-08T05:43:34Z</dcterms:created>
  <dcterms:modified xsi:type="dcterms:W3CDTF">2023-02-06T05:20:10Z</dcterms:modified>
</cp:coreProperties>
</file>