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2" r:id="rId1"/>
  </p:sldMasterIdLst>
  <p:sldIdLst>
    <p:sldId id="304" r:id="rId2"/>
    <p:sldId id="257" r:id="rId3"/>
    <p:sldId id="327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4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69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D2B6509-9255-485E-9A58-06EAE4E8978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4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977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4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0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0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7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1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33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15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7923" y="5964249"/>
            <a:ext cx="12397154" cy="1022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Cinematic Studies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Timeline &amp; Workflow improvements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860" y="6056699"/>
            <a:ext cx="2422691" cy="705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95" y="5899961"/>
            <a:ext cx="934309" cy="925477"/>
          </a:xfrm>
          <a:prstGeom prst="rect">
            <a:avLst/>
          </a:prstGeom>
        </p:spPr>
      </p:pic>
      <p:pic>
        <p:nvPicPr>
          <p:cNvPr id="1026" name="Picture 2" descr="Unity (game engine) - Wikipedia">
            <a:extLst>
              <a:ext uri="{FF2B5EF4-FFF2-40B4-BE49-F238E27FC236}">
                <a16:creationId xmlns:a16="http://schemas.microsoft.com/office/drawing/2014/main" id="{6F74F912-47E9-24C0-04C8-07C66FEE4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86" y="6188221"/>
            <a:ext cx="1557691" cy="5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014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Create a Time Dilation Track</a:t>
            </a:r>
          </a:p>
          <a:p>
            <a:pPr fontAlgn="base"/>
            <a:r>
              <a:rPr lang="en-US" dirty="0"/>
              <a:t>Create 3 Time Dilation Clips</a:t>
            </a:r>
          </a:p>
          <a:p>
            <a:pPr fontAlgn="base"/>
            <a:r>
              <a:rPr lang="en-US" dirty="0"/>
              <a:t>Transition Time speed from normal to slow motion</a:t>
            </a:r>
          </a:p>
          <a:p>
            <a:pPr fontAlgn="base"/>
            <a:r>
              <a:rPr lang="en-US" dirty="0"/>
              <a:t>Transition Time speed from slow motion back to normal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Control Time using Time Dilation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E3F38-20FC-2E29-F4C9-2977A0D50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11" y="6268981"/>
            <a:ext cx="6601746" cy="304843"/>
          </a:xfrm>
          <a:prstGeom prst="rect">
            <a:avLst/>
          </a:prstGeom>
        </p:spPr>
      </p:pic>
      <p:pic>
        <p:nvPicPr>
          <p:cNvPr id="1026" name="Picture 2" descr="How to Use Slow Motion to Create Iconic Moments">
            <a:extLst>
              <a:ext uri="{FF2B5EF4-FFF2-40B4-BE49-F238E27FC236}">
                <a16:creationId xmlns:a16="http://schemas.microsoft.com/office/drawing/2014/main" id="{245D670A-149A-8AC6-1AEA-E2A58D5DC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00" y="3931161"/>
            <a:ext cx="4698068" cy="2642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214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Create a Video Script Playable Track</a:t>
            </a:r>
          </a:p>
          <a:p>
            <a:pPr fontAlgn="base"/>
            <a:r>
              <a:rPr lang="en-US" dirty="0"/>
              <a:t>Create a 3D Plane</a:t>
            </a:r>
          </a:p>
          <a:p>
            <a:pPr fontAlgn="base"/>
            <a:r>
              <a:rPr lang="en-US" dirty="0"/>
              <a:t>Add a Video Player Component</a:t>
            </a:r>
          </a:p>
          <a:p>
            <a:pPr fontAlgn="base"/>
            <a:r>
              <a:rPr lang="en-US" dirty="0"/>
              <a:t>Create a Video Script Playable Asset</a:t>
            </a:r>
          </a:p>
          <a:p>
            <a:pPr fontAlgn="base"/>
            <a:r>
              <a:rPr lang="en-US" dirty="0"/>
              <a:t>Select the video you would like to play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err="1"/>
              <a:t>Videoception</a:t>
            </a:r>
            <a:r>
              <a:rPr lang="en-US" sz="3600" dirty="0"/>
              <a:t>: Video within your Video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4A039-0ED4-28B8-A5AB-579AAD989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68" y="5923111"/>
            <a:ext cx="3362794" cy="333422"/>
          </a:xfrm>
          <a:prstGeom prst="rect">
            <a:avLst/>
          </a:prstGeom>
        </p:spPr>
      </p:pic>
      <p:pic>
        <p:nvPicPr>
          <p:cNvPr id="2050" name="Picture 2" descr="10 years on, Inception remains Christopher Nolan's most complex and  intellectual film">
            <a:extLst>
              <a:ext uri="{FF2B5EF4-FFF2-40B4-BE49-F238E27FC236}">
                <a16:creationId xmlns:a16="http://schemas.microsoft.com/office/drawing/2014/main" id="{CFA5D4FF-B4D3-51F8-D5C9-D4B33EFE6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13" y="2734961"/>
            <a:ext cx="5669492" cy="3188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3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US" dirty="0"/>
              <a:t>Do you have any questions related to the topics mentioned?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532F8-8E4E-F15E-392F-4843BDE21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866" y="2515177"/>
            <a:ext cx="5725102" cy="4164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186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846320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Lighting Tutorial package review</a:t>
            </a:r>
          </a:p>
          <a:p>
            <a:pPr fontAlgn="base"/>
            <a:r>
              <a:rPr lang="en-US" dirty="0"/>
              <a:t>Setting up a character’s materials</a:t>
            </a:r>
          </a:p>
          <a:p>
            <a:pPr fontAlgn="base"/>
            <a:r>
              <a:rPr lang="en-US" dirty="0"/>
              <a:t>Default </a:t>
            </a:r>
            <a:r>
              <a:rPr lang="en-US" dirty="0" err="1"/>
              <a:t>Playables</a:t>
            </a:r>
            <a:endParaRPr lang="en-US" dirty="0"/>
          </a:p>
          <a:p>
            <a:pPr fontAlgn="base"/>
            <a:r>
              <a:rPr lang="en-US" dirty="0"/>
              <a:t>Creating a Fade in / Fade out effect</a:t>
            </a:r>
          </a:p>
          <a:p>
            <a:pPr fontAlgn="base"/>
            <a:r>
              <a:rPr lang="en-US" dirty="0" err="1"/>
              <a:t>NavMeshAgent</a:t>
            </a:r>
            <a:r>
              <a:rPr lang="en-US" dirty="0"/>
              <a:t> setup on Timeline</a:t>
            </a:r>
          </a:p>
          <a:p>
            <a:pPr fontAlgn="base"/>
            <a:r>
              <a:rPr lang="en-US" dirty="0"/>
              <a:t>Controlling light </a:t>
            </a:r>
          </a:p>
          <a:p>
            <a:pPr fontAlgn="base"/>
            <a:r>
              <a:rPr lang="en-US" dirty="0"/>
              <a:t>Using Text &amp; Fading</a:t>
            </a:r>
          </a:p>
          <a:p>
            <a:pPr fontAlgn="base"/>
            <a:r>
              <a:rPr lang="en-US" dirty="0"/>
              <a:t>Control Time using Time Dilation</a:t>
            </a:r>
          </a:p>
          <a:p>
            <a:pPr fontAlgn="base"/>
            <a:r>
              <a:rPr lang="en-US" dirty="0" err="1"/>
              <a:t>Videoception</a:t>
            </a:r>
            <a:r>
              <a:rPr lang="en-US" dirty="0"/>
              <a:t>: Video within your Video</a:t>
            </a:r>
          </a:p>
          <a:p>
            <a:pPr fontAlgn="base"/>
            <a:r>
              <a:rPr lang="en-US" dirty="0"/>
              <a:t>Q&amp;A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B8F4DE-3069-EFAC-DB89-C51F5787D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59" y="2587091"/>
            <a:ext cx="5646363" cy="3695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089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Good looking Celtic / Viking environment</a:t>
            </a:r>
          </a:p>
          <a:p>
            <a:pPr fontAlgn="base"/>
            <a:r>
              <a:rPr lang="en-US" dirty="0"/>
              <a:t>Optimized scene for good performance</a:t>
            </a:r>
          </a:p>
          <a:p>
            <a:pPr fontAlgn="base"/>
            <a:r>
              <a:rPr lang="en-US" dirty="0"/>
              <a:t>Default Rendering Pipeline (No HDRP)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Lighting Tutorial Package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5EADE-E9A0-773C-4B50-D9CB057F4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785" y="3447969"/>
            <a:ext cx="3972480" cy="3234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52A910-E873-0E51-84A1-AB2ADE4BC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019" y="3429000"/>
            <a:ext cx="3838801" cy="3234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618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Go to Mixamo.com</a:t>
            </a:r>
          </a:p>
          <a:p>
            <a:pPr fontAlgn="base"/>
            <a:r>
              <a:rPr lang="en-US" dirty="0"/>
              <a:t>Download the Brute</a:t>
            </a:r>
          </a:p>
          <a:p>
            <a:pPr fontAlgn="base"/>
            <a:r>
              <a:rPr lang="en-US" dirty="0"/>
              <a:t>Import into Unity</a:t>
            </a:r>
          </a:p>
          <a:p>
            <a:pPr fontAlgn="base"/>
            <a:r>
              <a:rPr lang="en-US" dirty="0"/>
              <a:t>Select Brute’s Materials</a:t>
            </a:r>
          </a:p>
          <a:p>
            <a:pPr fontAlgn="base"/>
            <a:r>
              <a:rPr lang="en-US" dirty="0"/>
              <a:t>Reduce Plastic feeling on body</a:t>
            </a:r>
          </a:p>
          <a:p>
            <a:pPr fontAlgn="base"/>
            <a:r>
              <a:rPr lang="en-US" dirty="0"/>
              <a:t>Fix non-transparent issues on hair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Setting up a Character’s materials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1CA17C-ABDA-36E9-2A9F-B1DF5432A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995" y="2092411"/>
            <a:ext cx="5387203" cy="4308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492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Default </a:t>
            </a:r>
            <a:r>
              <a:rPr lang="en-US" dirty="0" err="1"/>
              <a:t>Playables</a:t>
            </a:r>
            <a:r>
              <a:rPr lang="en-US" dirty="0"/>
              <a:t> allow for extended Timeline functionalities</a:t>
            </a:r>
          </a:p>
          <a:p>
            <a:pPr fontAlgn="base"/>
            <a:r>
              <a:rPr lang="en-US" dirty="0"/>
              <a:t>Reduce the need for coding for specific effects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Default </a:t>
            </a:r>
            <a:r>
              <a:rPr lang="en-US" sz="3600" dirty="0" err="1"/>
              <a:t>Playables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5C62C-C10F-0240-734F-F93B094D0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81" y="3298114"/>
            <a:ext cx="8008219" cy="3122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69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Add a Screen Fader Track to your Timeline</a:t>
            </a:r>
          </a:p>
          <a:p>
            <a:pPr fontAlgn="base"/>
            <a:r>
              <a:rPr lang="en-US" dirty="0"/>
              <a:t>Create a UI Image</a:t>
            </a:r>
          </a:p>
          <a:p>
            <a:pPr fontAlgn="base"/>
            <a:r>
              <a:rPr lang="en-US" dirty="0"/>
              <a:t>To achieve a Fade in / Fade out effect:</a:t>
            </a:r>
          </a:p>
          <a:p>
            <a:pPr lvl="1" fontAlgn="base"/>
            <a:r>
              <a:rPr lang="en-US" dirty="0"/>
              <a:t>Set up 2 Screen Fader Clips</a:t>
            </a:r>
          </a:p>
          <a:p>
            <a:pPr lvl="1" fontAlgn="base"/>
            <a:r>
              <a:rPr lang="en-US" dirty="0"/>
              <a:t>Set up transparency values</a:t>
            </a:r>
          </a:p>
          <a:p>
            <a:pPr lvl="1" fontAlgn="base"/>
            <a:r>
              <a:rPr lang="en-US" dirty="0"/>
              <a:t>Select color (black)</a:t>
            </a:r>
          </a:p>
          <a:p>
            <a:pPr lvl="1" fontAlgn="base"/>
            <a:r>
              <a:rPr lang="en-US" dirty="0"/>
              <a:t>Set up transition</a:t>
            </a:r>
          </a:p>
          <a:p>
            <a:pPr fontAlgn="base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Creating a Fade in / Fade out effect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0C6256-7955-DA98-FCA6-D4C980C82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522" y="5841630"/>
            <a:ext cx="4229690" cy="381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278466-9141-6531-E067-A6C0373BD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314" y="2681798"/>
            <a:ext cx="5034696" cy="3540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210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Create a </a:t>
            </a:r>
            <a:r>
              <a:rPr lang="en-US" dirty="0" err="1"/>
              <a:t>NavMesh</a:t>
            </a:r>
            <a:r>
              <a:rPr lang="en-US" dirty="0"/>
              <a:t> Agent Control Track</a:t>
            </a:r>
          </a:p>
          <a:p>
            <a:pPr fontAlgn="base"/>
            <a:r>
              <a:rPr lang="en-US" dirty="0"/>
              <a:t>Select a character to use Navigation</a:t>
            </a:r>
          </a:p>
          <a:p>
            <a:pPr fontAlgn="base"/>
            <a:r>
              <a:rPr lang="en-US" dirty="0"/>
              <a:t>Import AI Navigation Package</a:t>
            </a:r>
          </a:p>
          <a:p>
            <a:pPr fontAlgn="base"/>
            <a:r>
              <a:rPr lang="en-US" dirty="0"/>
              <a:t>Create an object and add </a:t>
            </a:r>
            <a:r>
              <a:rPr lang="en-US" dirty="0" err="1"/>
              <a:t>NavMeshSurface</a:t>
            </a:r>
            <a:endParaRPr lang="en-US" dirty="0"/>
          </a:p>
          <a:p>
            <a:pPr fontAlgn="base"/>
            <a:r>
              <a:rPr lang="en-US" dirty="0"/>
              <a:t>Create objects as Destination Waypoints</a:t>
            </a:r>
          </a:p>
          <a:p>
            <a:pPr fontAlgn="base"/>
            <a:r>
              <a:rPr lang="en-US" dirty="0"/>
              <a:t>Create </a:t>
            </a:r>
            <a:r>
              <a:rPr lang="en-US" dirty="0" err="1"/>
              <a:t>NavMeshAgentControlClips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err="1"/>
              <a:t>NavMeshAgent</a:t>
            </a:r>
            <a:r>
              <a:rPr lang="en-US" sz="3600" dirty="0"/>
              <a:t> setup on Timeline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08E4A4-E6B1-7841-2248-6E303BF54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808" y="3182583"/>
            <a:ext cx="5622862" cy="2699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B39455-2488-197A-5391-2D1712069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03" y="6252519"/>
            <a:ext cx="8811536" cy="32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5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Create a Light Control Track</a:t>
            </a:r>
          </a:p>
          <a:p>
            <a:pPr fontAlgn="base"/>
            <a:r>
              <a:rPr lang="en-US" dirty="0"/>
              <a:t>Set up 2 Light Control Clips</a:t>
            </a:r>
          </a:p>
          <a:p>
            <a:pPr fontAlgn="base"/>
            <a:r>
              <a:rPr lang="en-US" dirty="0"/>
              <a:t>Transition between both Clips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Controlling light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1DF2D-82A2-C1AB-95D8-900004B5D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98" y="6351253"/>
            <a:ext cx="6392167" cy="323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173C36-469F-FCF6-5AC4-773530F9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98" y="3558408"/>
            <a:ext cx="5312786" cy="25741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62A8AE-00C1-63E6-B86B-448581337D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14"/>
          <a:stretch/>
        </p:blipFill>
        <p:spPr>
          <a:xfrm>
            <a:off x="6515705" y="2503357"/>
            <a:ext cx="5458587" cy="3629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650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Create a Text Switcher Track</a:t>
            </a:r>
          </a:p>
          <a:p>
            <a:pPr fontAlgn="base"/>
            <a:r>
              <a:rPr lang="en-US" dirty="0"/>
              <a:t>Create a UI Text (regular not Text Mesh Pro)</a:t>
            </a:r>
          </a:p>
          <a:p>
            <a:pPr fontAlgn="base"/>
            <a:r>
              <a:rPr lang="en-US" dirty="0"/>
              <a:t>Create 3 Text Switcher Clips</a:t>
            </a:r>
          </a:p>
          <a:p>
            <a:pPr fontAlgn="base"/>
            <a:r>
              <a:rPr lang="en-US" dirty="0"/>
              <a:t>Fade in Text and Fade out Text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Using Text &amp; Fading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FBD03-CD7D-DCE8-A2E0-1DC0A519E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63" y="6019387"/>
            <a:ext cx="8897592" cy="371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97D067-9362-8D21-0CA3-554289FF3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880" y="2182073"/>
            <a:ext cx="4693417" cy="3490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9658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9487</TotalTime>
  <Words>331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Corbel</vt:lpstr>
      <vt:lpstr>Wingdings</vt:lpstr>
      <vt:lpstr>Banded</vt:lpstr>
      <vt:lpstr>Cinematic Studies</vt:lpstr>
      <vt:lpstr>Class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</vt:vector>
  </TitlesOfParts>
  <Company>Scan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Cox</dc:creator>
  <cp:lastModifiedBy>Brian Cox</cp:lastModifiedBy>
  <cp:revision>169</cp:revision>
  <dcterms:created xsi:type="dcterms:W3CDTF">2018-12-08T05:43:34Z</dcterms:created>
  <dcterms:modified xsi:type="dcterms:W3CDTF">2023-04-16T16:01:46Z</dcterms:modified>
</cp:coreProperties>
</file>