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256" r:id="rId2"/>
    <p:sldId id="257" r:id="rId3"/>
    <p:sldId id="286" r:id="rId4"/>
    <p:sldId id="287" r:id="rId5"/>
    <p:sldId id="292" r:id="rId6"/>
    <p:sldId id="288" r:id="rId7"/>
    <p:sldId id="294" r:id="rId8"/>
    <p:sldId id="293" r:id="rId9"/>
    <p:sldId id="289" r:id="rId10"/>
    <p:sldId id="295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21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Source Control &amp; Simulation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FF013-F33E-ECEF-037B-7C5E1B11D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D8DFA2-6CCF-7302-0348-E4DED919C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8" name="Picture 2" descr="Unity (game engine) - Wikipedia">
            <a:extLst>
              <a:ext uri="{FF2B5EF4-FFF2-40B4-BE49-F238E27FC236}">
                <a16:creationId xmlns:a16="http://schemas.microsoft.com/office/drawing/2014/main" id="{27A728D1-914A-7D93-333F-BCC2A34B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5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sz="2000" dirty="0"/>
              <a:t>To create a Cinematic Simulation you can use the following setup</a:t>
            </a:r>
          </a:p>
          <a:p>
            <a:pPr lvl="1"/>
            <a:r>
              <a:rPr lang="en-US" sz="1800" dirty="0" err="1"/>
              <a:t>AnimatorController</a:t>
            </a:r>
            <a:endParaRPr lang="en-US" sz="1800" dirty="0"/>
          </a:p>
          <a:p>
            <a:pPr lvl="1"/>
            <a:r>
              <a:rPr lang="en-US" sz="1800" dirty="0" err="1"/>
              <a:t>NavMeshAgent</a:t>
            </a:r>
            <a:endParaRPr lang="en-US" sz="1800" dirty="0"/>
          </a:p>
          <a:p>
            <a:pPr lvl="1"/>
            <a:r>
              <a:rPr lang="en-US" sz="1800" dirty="0"/>
              <a:t>C# script for Logics &amp; Animation </a:t>
            </a:r>
            <a:r>
              <a:rPr lang="en-US" sz="1800" dirty="0" err="1"/>
              <a:t>Behaviour</a:t>
            </a:r>
            <a:endParaRPr lang="en-US" sz="1800" dirty="0"/>
          </a:p>
          <a:p>
            <a:pPr lvl="1"/>
            <a:r>
              <a:rPr lang="en-US" sz="1800" dirty="0" err="1"/>
              <a:t>AnimationEvents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8D9DF-0559-68DB-E52B-3D4ED12C4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3" y="3943204"/>
            <a:ext cx="4234531" cy="2630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B4F91D-24BC-A41C-99E4-F7A2E2666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939" y="3240448"/>
            <a:ext cx="5577273" cy="333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343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0230A-98EF-D0F8-DF9B-F04485002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13" y="2688808"/>
            <a:ext cx="4361447" cy="3201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471313"/>
          </a:xfrm>
        </p:spPr>
        <p:txBody>
          <a:bodyPr>
            <a:normAutofit/>
          </a:bodyPr>
          <a:lstStyle/>
          <a:p>
            <a:r>
              <a:rPr lang="en-US" dirty="0"/>
              <a:t>Project Planning</a:t>
            </a:r>
          </a:p>
          <a:p>
            <a:r>
              <a:rPr lang="en-US" dirty="0"/>
              <a:t>Source Control</a:t>
            </a:r>
          </a:p>
          <a:p>
            <a:r>
              <a:rPr lang="en-US" dirty="0" err="1"/>
              <a:t>SourceTree</a:t>
            </a:r>
            <a:r>
              <a:rPr lang="en-US" dirty="0"/>
              <a:t> &amp; </a:t>
            </a:r>
            <a:r>
              <a:rPr lang="en-US" dirty="0" err="1"/>
              <a:t>BitBucket</a:t>
            </a:r>
            <a:endParaRPr lang="en-US" dirty="0"/>
          </a:p>
          <a:p>
            <a:r>
              <a:rPr lang="en-US" dirty="0"/>
              <a:t>Create a Repository</a:t>
            </a:r>
          </a:p>
          <a:p>
            <a:r>
              <a:rPr lang="en-US" dirty="0"/>
              <a:t>Setting up Unity for Source Control</a:t>
            </a:r>
          </a:p>
          <a:p>
            <a:r>
              <a:rPr lang="en-US" dirty="0"/>
              <a:t>Creating a .</a:t>
            </a:r>
            <a:r>
              <a:rPr lang="en-US" dirty="0" err="1"/>
              <a:t>gitignore</a:t>
            </a:r>
            <a:r>
              <a:rPr lang="en-US" dirty="0"/>
              <a:t> file</a:t>
            </a:r>
          </a:p>
          <a:p>
            <a:r>
              <a:rPr lang="en-US" dirty="0"/>
              <a:t>Commit, Push &amp; Pull</a:t>
            </a:r>
          </a:p>
          <a:p>
            <a:r>
              <a:rPr lang="en-US" dirty="0"/>
              <a:t>Simulation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77FCD-5A01-EBD0-B999-28DB1E91D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82" y="2579431"/>
            <a:ext cx="4742185" cy="3442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sz="2000" dirty="0"/>
              <a:t>Brainstorm</a:t>
            </a:r>
          </a:p>
          <a:p>
            <a:r>
              <a:rPr lang="en-US" sz="2000" dirty="0"/>
              <a:t>Gain inspiration</a:t>
            </a:r>
          </a:p>
          <a:p>
            <a:r>
              <a:rPr lang="en-US" sz="2000" dirty="0"/>
              <a:t>Evaluate ideas</a:t>
            </a:r>
          </a:p>
          <a:p>
            <a:r>
              <a:rPr lang="en-US" sz="2000" dirty="0"/>
              <a:t>Create a planning</a:t>
            </a:r>
          </a:p>
          <a:p>
            <a:r>
              <a:rPr lang="en-US" sz="2000" dirty="0"/>
              <a:t>Create a Project scope</a:t>
            </a:r>
          </a:p>
          <a:p>
            <a:r>
              <a:rPr lang="en-US" sz="2000" dirty="0"/>
              <a:t>Avoid feature creep</a:t>
            </a:r>
          </a:p>
          <a:p>
            <a:r>
              <a:rPr lang="en-US" sz="2000" dirty="0"/>
              <a:t>Cut features</a:t>
            </a:r>
          </a:p>
          <a:p>
            <a:r>
              <a:rPr lang="en-US" sz="2000" dirty="0"/>
              <a:t>Focus on shipping</a:t>
            </a:r>
          </a:p>
          <a:p>
            <a:r>
              <a:rPr lang="en-US" sz="2000" dirty="0"/>
              <a:t>Go for quality, not quantity</a:t>
            </a:r>
          </a:p>
        </p:txBody>
      </p:sp>
      <p:pic>
        <p:nvPicPr>
          <p:cNvPr id="3078" name="Picture 6" descr="https://c1.sfdcstatic.com/content/dam/blogs/ca/Blog%20Posts/shake-up-sales-meeting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5" y="2708208"/>
            <a:ext cx="5578613" cy="292213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0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GB" sz="2000" b="1" dirty="0"/>
              <a:t>Source control</a:t>
            </a:r>
            <a:r>
              <a:rPr lang="en-GB" sz="2000" dirty="0"/>
              <a:t> (or </a:t>
            </a:r>
            <a:r>
              <a:rPr lang="en-GB" sz="2000" b="1" dirty="0"/>
              <a:t>version control</a:t>
            </a:r>
            <a:r>
              <a:rPr lang="en-GB" sz="2000" dirty="0"/>
              <a:t>) is the practice of tracking and managing changes to code and data.</a:t>
            </a:r>
          </a:p>
          <a:p>
            <a:r>
              <a:rPr lang="en-GB" sz="2000" b="1" dirty="0"/>
              <a:t>Source </a:t>
            </a:r>
            <a:r>
              <a:rPr lang="en-GB" sz="2000" b="1" dirty="0" err="1"/>
              <a:t>control</a:t>
            </a:r>
            <a:r>
              <a:rPr lang="en-GB" sz="2000" dirty="0" err="1"/>
              <a:t>management</a:t>
            </a:r>
            <a:r>
              <a:rPr lang="en-GB" sz="2000" dirty="0"/>
              <a:t> (SCM) systems provide a running history of code development and help to resolve conflicts when merging contributions from multiple </a:t>
            </a:r>
            <a:r>
              <a:rPr lang="en-GB" sz="2000" b="1" dirty="0"/>
              <a:t>sources</a:t>
            </a:r>
            <a:r>
              <a:rPr lang="en-GB" sz="2000" dirty="0"/>
              <a:t>.</a:t>
            </a:r>
            <a:endParaRPr lang="en-US" sz="2000" dirty="0"/>
          </a:p>
        </p:txBody>
      </p:sp>
      <p:pic>
        <p:nvPicPr>
          <p:cNvPr id="9218" name="Picture 2" descr="Image result for source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3796351"/>
            <a:ext cx="3794125" cy="28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ource control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2" y="3796352"/>
            <a:ext cx="5793696" cy="28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1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&amp;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Sourcetree</a:t>
            </a:r>
            <a:r>
              <a:rPr lang="en-US" sz="2000" b="1" dirty="0"/>
              <a:t> </a:t>
            </a:r>
            <a:r>
              <a:rPr lang="en-US" sz="2000" dirty="0"/>
              <a:t>= </a:t>
            </a:r>
            <a:r>
              <a:rPr lang="en-GB" sz="2000" dirty="0"/>
              <a:t>a Git GUI that offers a visual representation of your repositories. </a:t>
            </a:r>
          </a:p>
          <a:p>
            <a:r>
              <a:rPr lang="en-US" sz="2000" b="1" dirty="0" err="1"/>
              <a:t>Bitbucket</a:t>
            </a:r>
            <a:r>
              <a:rPr lang="en-US" sz="2000" dirty="0"/>
              <a:t> = </a:t>
            </a:r>
            <a:r>
              <a:rPr lang="en-GB" sz="2000" dirty="0"/>
              <a:t>a web-based version control repository hosting service owned by </a:t>
            </a:r>
            <a:r>
              <a:rPr lang="en-GB" sz="2000" dirty="0" err="1"/>
              <a:t>Atlassian</a:t>
            </a:r>
            <a:r>
              <a:rPr lang="en-GB" sz="2000" dirty="0"/>
              <a:t>, for source code and development projects that use either Mercurial or Git revision control systems.</a:t>
            </a:r>
            <a:endParaRPr lang="en-US" sz="2000" dirty="0"/>
          </a:p>
        </p:txBody>
      </p:sp>
      <p:pic>
        <p:nvPicPr>
          <p:cNvPr id="4098" name="Picture 2" descr="Image result for source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40" y="295372"/>
            <a:ext cx="2446890" cy="142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it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97" y="822483"/>
            <a:ext cx="2315954" cy="3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ource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74" y="3619472"/>
            <a:ext cx="4644546" cy="29194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bit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07" y="3619472"/>
            <a:ext cx="5758777" cy="29194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5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sz="2000" dirty="0"/>
              <a:t>Create a repository on </a:t>
            </a:r>
            <a:r>
              <a:rPr lang="en-US" sz="2000" dirty="0" err="1"/>
              <a:t>BitBucket</a:t>
            </a:r>
            <a:endParaRPr lang="en-US" sz="2000" dirty="0"/>
          </a:p>
          <a:p>
            <a:r>
              <a:rPr lang="en-US" sz="2000" dirty="0"/>
              <a:t>Add users &amp; give access</a:t>
            </a:r>
          </a:p>
          <a:p>
            <a:r>
              <a:rPr lang="en-US" sz="2000" dirty="0"/>
              <a:t>Clone repo to local directory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035" y="3498491"/>
            <a:ext cx="1940453" cy="219881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40" y="3505200"/>
            <a:ext cx="1909253" cy="219210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630" y="3498491"/>
            <a:ext cx="1774111" cy="14644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883" y="3505200"/>
            <a:ext cx="4837042" cy="187413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912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Unity for Source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sz="2000" dirty="0"/>
              <a:t>Version Control </a:t>
            </a:r>
            <a:r>
              <a:rPr lang="en-US" sz="2000" dirty="0">
                <a:sym typeface="Wingdings" panose="05000000000000000000" pitchFamily="2" charset="2"/>
              </a:rPr>
              <a:t> Visible Meta Files</a:t>
            </a:r>
          </a:p>
          <a:p>
            <a:r>
              <a:rPr lang="en-US" sz="2000" dirty="0">
                <a:sym typeface="Wingdings" panose="05000000000000000000" pitchFamily="2" charset="2"/>
              </a:rPr>
              <a:t>Asset Serialization  Force Text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3249531"/>
            <a:ext cx="5432356" cy="19152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701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.</a:t>
            </a:r>
            <a:r>
              <a:rPr lang="en-US" dirty="0" err="1"/>
              <a:t>gitignore</a:t>
            </a:r>
            <a:r>
              <a:rPr lang="en-US" dirty="0"/>
              <a:t>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sz="2000" dirty="0"/>
              <a:t>A .</a:t>
            </a:r>
            <a:r>
              <a:rPr lang="en-US" sz="2000" dirty="0" err="1"/>
              <a:t>gitignore</a:t>
            </a:r>
            <a:r>
              <a:rPr lang="en-US" sz="2000" dirty="0"/>
              <a:t> file will allow you to ignore certain folders</a:t>
            </a:r>
          </a:p>
          <a:p>
            <a:r>
              <a:rPr lang="en-US" sz="2000" dirty="0"/>
              <a:t>Create a text file, call it: </a:t>
            </a:r>
            <a:r>
              <a:rPr lang="en-US" sz="2000" b="1" dirty="0"/>
              <a:t>.</a:t>
            </a:r>
            <a:r>
              <a:rPr lang="en-US" sz="2000" b="1" dirty="0" err="1"/>
              <a:t>gitignore</a:t>
            </a:r>
            <a:r>
              <a:rPr lang="en-US" sz="2000" b="1" dirty="0"/>
              <a:t>. </a:t>
            </a:r>
          </a:p>
          <a:p>
            <a:pPr lvl="1"/>
            <a:r>
              <a:rPr lang="en-US" sz="1800" dirty="0"/>
              <a:t>Windows will automatically make it a </a:t>
            </a:r>
            <a:r>
              <a:rPr lang="en-US" sz="1800" dirty="0" err="1"/>
              <a:t>typeless</a:t>
            </a:r>
            <a:r>
              <a:rPr lang="en-US" sz="1800" dirty="0"/>
              <a:t> file if the file name ends with a .</a:t>
            </a:r>
          </a:p>
          <a:p>
            <a:pPr lvl="1"/>
            <a:r>
              <a:rPr lang="en-US" sz="1800" dirty="0"/>
              <a:t>Edit the file using any text editor</a:t>
            </a:r>
          </a:p>
          <a:p>
            <a:r>
              <a:rPr lang="en-US" sz="2000" dirty="0"/>
              <a:t>Folders that should be ignored are the </a:t>
            </a:r>
            <a:r>
              <a:rPr lang="en-US" sz="2000" b="1" dirty="0"/>
              <a:t>Library</a:t>
            </a:r>
            <a:r>
              <a:rPr lang="en-US" sz="2000" dirty="0"/>
              <a:t>, </a:t>
            </a:r>
            <a:r>
              <a:rPr lang="en-US" sz="2000" b="1" dirty="0" err="1"/>
              <a:t>obj</a:t>
            </a:r>
            <a:r>
              <a:rPr lang="en-US" sz="2000" b="1" dirty="0"/>
              <a:t> </a:t>
            </a:r>
            <a:r>
              <a:rPr lang="en-US" sz="2000" dirty="0"/>
              <a:t>and</a:t>
            </a:r>
            <a:r>
              <a:rPr lang="en-US" sz="2000" b="1" dirty="0"/>
              <a:t> Temp</a:t>
            </a:r>
            <a:r>
              <a:rPr lang="en-US" sz="2000" dirty="0"/>
              <a:t> folders</a:t>
            </a:r>
          </a:p>
          <a:p>
            <a:pPr lvl="1"/>
            <a:r>
              <a:rPr lang="en-US" sz="1800" dirty="0" err="1"/>
              <a:t>ProjectFolderName</a:t>
            </a:r>
            <a:r>
              <a:rPr lang="en-US" sz="1800" dirty="0"/>
              <a:t>/Library/</a:t>
            </a:r>
          </a:p>
          <a:p>
            <a:pPr lvl="1"/>
            <a:r>
              <a:rPr lang="en-US" sz="1800" dirty="0" err="1"/>
              <a:t>ProjectFolderName</a:t>
            </a:r>
            <a:r>
              <a:rPr lang="en-US" sz="1800" dirty="0"/>
              <a:t>/</a:t>
            </a:r>
            <a:r>
              <a:rPr lang="en-US" sz="1800" dirty="0" err="1"/>
              <a:t>obj</a:t>
            </a:r>
            <a:r>
              <a:rPr lang="en-US" sz="1800" dirty="0"/>
              <a:t>/</a:t>
            </a:r>
          </a:p>
          <a:p>
            <a:pPr lvl="1"/>
            <a:r>
              <a:rPr lang="en-US" sz="1800" dirty="0" err="1"/>
              <a:t>ProjectFolderName</a:t>
            </a:r>
            <a:r>
              <a:rPr lang="en-US" sz="1800" dirty="0"/>
              <a:t>/Temp/</a:t>
            </a:r>
          </a:p>
        </p:txBody>
      </p:sp>
    </p:spTree>
    <p:extLst>
      <p:ext uri="{BB962C8B-B14F-4D97-AF65-F5344CB8AC3E}">
        <p14:creationId xmlns:p14="http://schemas.microsoft.com/office/powerpoint/2010/main" val="92356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1095" y="3425687"/>
            <a:ext cx="4594224" cy="32600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Commit, Push &amp; Pull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sz="2000" dirty="0"/>
              <a:t>Commit = </a:t>
            </a:r>
            <a:r>
              <a:rPr lang="en-GB" sz="2000" dirty="0"/>
              <a:t>adds the latest changes of code and/or data to local repository.</a:t>
            </a:r>
          </a:p>
          <a:p>
            <a:r>
              <a:rPr lang="en-US" sz="2000" dirty="0"/>
              <a:t>Push = pushes the commit from local repository to remote repository.</a:t>
            </a:r>
          </a:p>
          <a:p>
            <a:r>
              <a:rPr lang="en-US" sz="2000" dirty="0"/>
              <a:t>Pull = get latest version from remote repository to local repository</a:t>
            </a:r>
          </a:p>
        </p:txBody>
      </p:sp>
      <p:pic>
        <p:nvPicPr>
          <p:cNvPr id="7170" name="Picture 2" descr="Image result for push (version control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95" y="3550901"/>
            <a:ext cx="4594224" cy="30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22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15752</TotalTime>
  <Words>349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Corbel</vt:lpstr>
      <vt:lpstr>Wingdings</vt:lpstr>
      <vt:lpstr>Banded</vt:lpstr>
      <vt:lpstr>Cinematic Studies</vt:lpstr>
      <vt:lpstr>Class overview</vt:lpstr>
      <vt:lpstr>Project Planning</vt:lpstr>
      <vt:lpstr>Source Control</vt:lpstr>
      <vt:lpstr>   &amp; </vt:lpstr>
      <vt:lpstr>Create a Repository</vt:lpstr>
      <vt:lpstr>Setting up Unity for Source Control</vt:lpstr>
      <vt:lpstr>Creating a .gitignore file</vt:lpstr>
      <vt:lpstr>Commit, Push &amp; Pull</vt:lpstr>
      <vt:lpstr>Simulation</vt:lpstr>
      <vt:lpstr>Q&amp;A</vt:lpstr>
    </vt:vector>
  </TitlesOfParts>
  <Company>Scan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 Cox</cp:lastModifiedBy>
  <cp:revision>270</cp:revision>
  <dcterms:created xsi:type="dcterms:W3CDTF">2018-12-08T05:43:34Z</dcterms:created>
  <dcterms:modified xsi:type="dcterms:W3CDTF">2023-05-07T16:19:32Z</dcterms:modified>
</cp:coreProperties>
</file>