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Setting the tone and atmosphere of the movie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=""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Using the Package Manager add Post-Processing (v2) to your project</a:t>
            </a:r>
          </a:p>
          <a:p>
            <a:pPr fontAlgn="base"/>
            <a:r>
              <a:rPr lang="en-US" dirty="0" smtClean="0"/>
              <a:t>Add a Post-Processing Layer to your Main Camera</a:t>
            </a:r>
          </a:p>
          <a:p>
            <a:pPr fontAlgn="base"/>
            <a:r>
              <a:rPr lang="en-US" dirty="0" smtClean="0"/>
              <a:t>Create a Post-Processing Volume in your scene or apply it globally</a:t>
            </a:r>
          </a:p>
          <a:p>
            <a:pPr fontAlgn="base"/>
            <a:r>
              <a:rPr lang="en-US" dirty="0" smtClean="0"/>
              <a:t>Add </a:t>
            </a:r>
            <a:r>
              <a:rPr lang="en-US" dirty="0" err="1" smtClean="0"/>
              <a:t>Cinemachine</a:t>
            </a:r>
            <a:r>
              <a:rPr lang="en-US" dirty="0" smtClean="0"/>
              <a:t> Post-Processing Extension to your Virtual Cameras</a:t>
            </a:r>
          </a:p>
          <a:p>
            <a:pPr fontAlgn="base"/>
            <a:r>
              <a:rPr lang="en-US" dirty="0" smtClean="0"/>
              <a:t>Time to experiment… but don’t overuse Post-Processing… :)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2400" dirty="0"/>
              <a:t>Controlling the tone and mood using Post-Processing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87" y="4427436"/>
            <a:ext cx="4648200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206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194" name="Picture 2" descr="Unity后期渲染】Post Processing 后处理插件最全使用说明_unity后期处理插件_里约热内驴的博客-CSDN博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57" y="2533166"/>
            <a:ext cx="8386852" cy="402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Work in Progress Review &amp; Feedback</a:t>
            </a:r>
          </a:p>
          <a:p>
            <a:pPr fontAlgn="base"/>
            <a:r>
              <a:rPr lang="en-US" dirty="0" err="1" smtClean="0"/>
              <a:t>Cinemachine</a:t>
            </a:r>
            <a:r>
              <a:rPr lang="en-US" dirty="0" smtClean="0"/>
              <a:t> &amp; Timeline</a:t>
            </a:r>
          </a:p>
          <a:p>
            <a:pPr fontAlgn="base"/>
            <a:r>
              <a:rPr lang="en-US" dirty="0" smtClean="0"/>
              <a:t>Spatial Audio</a:t>
            </a:r>
          </a:p>
          <a:p>
            <a:pPr fontAlgn="base"/>
            <a:r>
              <a:rPr lang="en-US" dirty="0" smtClean="0"/>
              <a:t>Timeline Controlled Audio Effects</a:t>
            </a:r>
          </a:p>
          <a:p>
            <a:pPr fontAlgn="base"/>
            <a:r>
              <a:rPr lang="en-US" dirty="0" smtClean="0"/>
              <a:t>Setting Atmosphere using Skybox</a:t>
            </a:r>
          </a:p>
          <a:p>
            <a:pPr fontAlgn="base"/>
            <a:r>
              <a:rPr lang="en-US" dirty="0" smtClean="0"/>
              <a:t>Global Lighting</a:t>
            </a:r>
          </a:p>
          <a:p>
            <a:r>
              <a:rPr lang="en-US" dirty="0"/>
              <a:t>Adding Visual Effects &amp; Particles to a Scene</a:t>
            </a:r>
            <a:endParaRPr lang="en-GB" dirty="0"/>
          </a:p>
          <a:p>
            <a:pPr fontAlgn="base"/>
            <a:r>
              <a:rPr lang="en-GB" dirty="0"/>
              <a:t>Controlling the tone and mood using Post-Processing</a:t>
            </a:r>
          </a:p>
          <a:p>
            <a:pPr fontAlgn="base"/>
            <a:r>
              <a:rPr lang="en-US" dirty="0" smtClean="0"/>
              <a:t>Q&amp;A</a:t>
            </a:r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GB" dirty="0" smtClean="0"/>
              <a:t>1. Show your work in progress</a:t>
            </a:r>
          </a:p>
          <a:p>
            <a:pPr fontAlgn="base"/>
            <a:r>
              <a:rPr lang="en-US" dirty="0" smtClean="0"/>
              <a:t>2. Receive feedback</a:t>
            </a:r>
          </a:p>
          <a:p>
            <a:pPr fontAlgn="base"/>
            <a:r>
              <a:rPr lang="en-US" dirty="0" smtClean="0"/>
              <a:t>3. Make adjustments before next week’s deadline</a:t>
            </a:r>
          </a:p>
          <a:p>
            <a:pPr fontAlgn="base"/>
            <a:r>
              <a:rPr lang="en-US" dirty="0" smtClean="0"/>
              <a:t>4. Get a good grade! :)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Work in Progress Review &amp; Feedback</a:t>
            </a:r>
          </a:p>
        </p:txBody>
      </p:sp>
      <p:pic>
        <p:nvPicPr>
          <p:cNvPr id="1028" name="Picture 4" descr="Annual Performance Review Bows 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86" y="4168553"/>
            <a:ext cx="4035159" cy="227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1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You compose </a:t>
            </a:r>
            <a:r>
              <a:rPr lang="en-GB" dirty="0" smtClean="0"/>
              <a:t>shots </a:t>
            </a:r>
            <a:r>
              <a:rPr lang="en-GB" dirty="0"/>
              <a:t>with </a:t>
            </a:r>
            <a:r>
              <a:rPr lang="en-GB" b="1" dirty="0"/>
              <a:t>Virtual Cameras</a:t>
            </a:r>
            <a:r>
              <a:rPr lang="en-GB" dirty="0"/>
              <a:t>. </a:t>
            </a:r>
          </a:p>
          <a:p>
            <a:pPr fontAlgn="base"/>
            <a:r>
              <a:rPr lang="en-GB" dirty="0"/>
              <a:t>Virtual Cameras move and rotate the Unity camera and control its settings.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cut between two Virtual Cameras, place the clips next to each other.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blend between two Virtual Cameras, overlap the clips.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err="1" smtClean="0"/>
              <a:t>Cinemachine</a:t>
            </a:r>
            <a:r>
              <a:rPr lang="en-US" sz="3600" dirty="0" smtClean="0"/>
              <a:t> &amp; Timeline</a:t>
            </a:r>
            <a:endParaRPr lang="en-US" sz="3600" dirty="0"/>
          </a:p>
        </p:txBody>
      </p:sp>
      <p:pic>
        <p:nvPicPr>
          <p:cNvPr id="11266" name="Picture 2" descr="Cinemachine Shot Clips in Timeline, with a cut (red) and a blend (blu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17" y="4581467"/>
            <a:ext cx="604837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A Scene containing a Unity camera with Cinemachine Brain (blue) and multiple Virtual Cameras (re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024" y="1927753"/>
            <a:ext cx="1920822" cy="2099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3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Set Spatial Blend to 1</a:t>
            </a:r>
          </a:p>
          <a:p>
            <a:pPr fontAlgn="base"/>
            <a:r>
              <a:rPr lang="en-US" dirty="0" smtClean="0"/>
              <a:t>Set Max Distance to 10</a:t>
            </a:r>
          </a:p>
          <a:p>
            <a:pPr fontAlgn="base"/>
            <a:r>
              <a:rPr lang="en-US" dirty="0" smtClean="0"/>
              <a:t>Create a Virtual Camera Sequence in Timeline</a:t>
            </a:r>
            <a:endParaRPr lang="en-GB" dirty="0" smtClean="0"/>
          </a:p>
          <a:p>
            <a:pPr fontAlgn="base"/>
            <a:r>
              <a:rPr lang="en-US" dirty="0" smtClean="0"/>
              <a:t>Think of potential sound effects for your movie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Spatial Audio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133" y="1951892"/>
            <a:ext cx="2748382" cy="478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ght Arrow 3"/>
          <p:cNvSpPr/>
          <p:nvPr/>
        </p:nvSpPr>
        <p:spPr>
          <a:xfrm>
            <a:off x="8833339" y="3552092"/>
            <a:ext cx="369277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1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Play Audio Effects at specific moments using Timeline</a:t>
            </a:r>
            <a:endParaRPr lang="en-GB" dirty="0" smtClean="0"/>
          </a:p>
          <a:p>
            <a:pPr fontAlgn="base"/>
            <a:r>
              <a:rPr lang="en-US" dirty="0" smtClean="0"/>
              <a:t>Use existing Audio Sources (won’t stop current audio) or add new ones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Timeline controlled audio effects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58" y="3343640"/>
            <a:ext cx="7505700" cy="149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95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Go to the Unity Asset Store and get “Free HDR Sky”</a:t>
            </a:r>
          </a:p>
          <a:p>
            <a:pPr fontAlgn="base"/>
            <a:r>
              <a:rPr lang="en-US" dirty="0" smtClean="0"/>
              <a:t>Import it to your project</a:t>
            </a:r>
          </a:p>
          <a:p>
            <a:pPr fontAlgn="base"/>
            <a:r>
              <a:rPr lang="en-US" dirty="0" smtClean="0"/>
              <a:t>Window &gt; Rendering &gt; Lighting</a:t>
            </a:r>
          </a:p>
          <a:p>
            <a:pPr fontAlgn="base"/>
            <a:r>
              <a:rPr lang="en-US" dirty="0" smtClean="0"/>
              <a:t>Set the Skybox Material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Setting atmosphere using skybox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981" y="2144590"/>
            <a:ext cx="1933575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263" y="4374681"/>
            <a:ext cx="3358294" cy="1985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376" y="4959260"/>
            <a:ext cx="6027377" cy="1401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ight Arrow 6"/>
          <p:cNvSpPr/>
          <p:nvPr/>
        </p:nvSpPr>
        <p:spPr>
          <a:xfrm>
            <a:off x="1776047" y="5421923"/>
            <a:ext cx="369277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9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Experiment with adding Fog to your scene</a:t>
            </a:r>
          </a:p>
          <a:p>
            <a:pPr fontAlgn="base"/>
            <a:r>
              <a:rPr lang="en-US" dirty="0" smtClean="0"/>
              <a:t>Reduce and increase overall Lighting intensity</a:t>
            </a:r>
          </a:p>
          <a:p>
            <a:pPr fontAlgn="base"/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Global Lighting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69" y="5040655"/>
            <a:ext cx="5741378" cy="126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ow Silent Hill influenced The Evil Within 2's town of | GameWatc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6" y="3906595"/>
            <a:ext cx="4267017" cy="24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0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err="1" smtClean="0"/>
              <a:t>GameObject</a:t>
            </a:r>
            <a:r>
              <a:rPr lang="en-US" dirty="0" smtClean="0"/>
              <a:t> &gt; Effects &gt; Particle System</a:t>
            </a:r>
          </a:p>
          <a:p>
            <a:pPr fontAlgn="base"/>
            <a:r>
              <a:rPr lang="en-US" dirty="0" smtClean="0"/>
              <a:t>Get Particle Systems from Unity Asset Store</a:t>
            </a:r>
            <a:endParaRPr lang="en-US" dirty="0" smtClean="0"/>
          </a:p>
          <a:p>
            <a:pPr fontAlgn="base"/>
            <a:r>
              <a:rPr lang="en-US" dirty="0" smtClean="0"/>
              <a:t>At your </a:t>
            </a:r>
            <a:r>
              <a:rPr lang="en-US" dirty="0"/>
              <a:t>own risk: https://unityassets4free.com/</a:t>
            </a:r>
            <a:endParaRPr lang="en-US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Adding Visual Effects &amp; Particles to a Scene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50" y="4191969"/>
            <a:ext cx="5546847" cy="2377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33" y="2179536"/>
            <a:ext cx="5183496" cy="4390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1656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6836</TotalTime>
  <Words>286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114</cp:revision>
  <dcterms:created xsi:type="dcterms:W3CDTF">2018-12-08T05:43:34Z</dcterms:created>
  <dcterms:modified xsi:type="dcterms:W3CDTF">2023-02-19T12:47:01Z</dcterms:modified>
</cp:coreProperties>
</file>