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sldIdLst>
    <p:sldId id="304" r:id="rId2"/>
    <p:sldId id="257" r:id="rId3"/>
    <p:sldId id="321" r:id="rId4"/>
    <p:sldId id="323" r:id="rId5"/>
    <p:sldId id="324" r:id="rId6"/>
    <p:sldId id="325" r:id="rId7"/>
    <p:sldId id="326" r:id="rId8"/>
    <p:sldId id="327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4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9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2B6509-9255-485E-9A58-06EAE4E89782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4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7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0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7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1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3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15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7923" y="5964249"/>
            <a:ext cx="12397154" cy="1022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Cinematic Studies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Bringing a scene to life using Animations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60" y="6056699"/>
            <a:ext cx="2422691" cy="705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95" y="5899961"/>
            <a:ext cx="934309" cy="925477"/>
          </a:xfrm>
          <a:prstGeom prst="rect">
            <a:avLst/>
          </a:prstGeom>
        </p:spPr>
      </p:pic>
      <p:pic>
        <p:nvPicPr>
          <p:cNvPr id="1026" name="Picture 2" descr="Unity (game engine) - Wikipedia">
            <a:extLst>
              <a:ext uri="{FF2B5EF4-FFF2-40B4-BE49-F238E27FC236}">
                <a16:creationId xmlns="" xmlns:a16="http://schemas.microsoft.com/office/drawing/2014/main" id="{6F74F912-47E9-24C0-04C8-07C66FEE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86" y="6188221"/>
            <a:ext cx="1557691" cy="5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Assignment Review &amp; Feedback</a:t>
            </a:r>
          </a:p>
          <a:p>
            <a:pPr fontAlgn="base"/>
            <a:r>
              <a:rPr lang="en-US" dirty="0" smtClean="0"/>
              <a:t>Setting up an Animated Character</a:t>
            </a:r>
          </a:p>
          <a:p>
            <a:pPr fontAlgn="base"/>
            <a:r>
              <a:rPr lang="en-US" dirty="0" err="1" smtClean="0"/>
              <a:t>Rootmotion</a:t>
            </a:r>
            <a:r>
              <a:rPr lang="en-US" dirty="0" smtClean="0"/>
              <a:t> vs. controlled Movement</a:t>
            </a:r>
          </a:p>
          <a:p>
            <a:pPr fontAlgn="base"/>
            <a:r>
              <a:rPr lang="en-US" dirty="0" smtClean="0"/>
              <a:t>Animation Blending</a:t>
            </a:r>
          </a:p>
          <a:p>
            <a:pPr fontAlgn="base"/>
            <a:r>
              <a:rPr lang="en-US" dirty="0" smtClean="0"/>
              <a:t>Animation Events</a:t>
            </a:r>
          </a:p>
          <a:p>
            <a:pPr fontAlgn="base"/>
            <a:r>
              <a:rPr lang="en-US" dirty="0" smtClean="0"/>
              <a:t>Animation timing practice</a:t>
            </a:r>
            <a:endParaRPr lang="en-GB" dirty="0"/>
          </a:p>
          <a:p>
            <a:pPr fontAlgn="base"/>
            <a:r>
              <a:rPr lang="en-US" dirty="0" smtClean="0"/>
              <a:t>Q&amp;A</a:t>
            </a:r>
            <a:endParaRPr lang="en-US" dirty="0"/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1026" name="Picture 2" descr="Fight Animations Pack in Animations - UE Marketpl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99" y="2540197"/>
            <a:ext cx="5254625" cy="2955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308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GB" dirty="0" smtClean="0"/>
              <a:t>1. Showcase your assignment</a:t>
            </a:r>
          </a:p>
          <a:p>
            <a:pPr fontAlgn="base"/>
            <a:r>
              <a:rPr lang="en-US" dirty="0" smtClean="0"/>
              <a:t>2. Receive feedback</a:t>
            </a:r>
          </a:p>
          <a:p>
            <a:pPr fontAlgn="base"/>
            <a:r>
              <a:rPr lang="en-US" dirty="0" smtClean="0"/>
              <a:t>3. Take note of feedback</a:t>
            </a:r>
            <a:endParaRPr lang="en-GB" dirty="0" smtClean="0"/>
          </a:p>
          <a:p>
            <a:pPr fontAlgn="base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Assignment Review </a:t>
            </a:r>
            <a:r>
              <a:rPr lang="en-US" sz="3600" dirty="0"/>
              <a:t>&amp; Feedback</a:t>
            </a:r>
          </a:p>
        </p:txBody>
      </p:sp>
      <p:pic>
        <p:nvPicPr>
          <p:cNvPr id="1028" name="Picture 4" descr="Annual Performance Review Bows 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86" y="4168553"/>
            <a:ext cx="4035159" cy="2272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342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Go to </a:t>
            </a:r>
            <a:r>
              <a:rPr lang="en-US" dirty="0" err="1" smtClean="0"/>
              <a:t>Mixamo</a:t>
            </a:r>
            <a:endParaRPr lang="en-US" dirty="0" smtClean="0"/>
          </a:p>
          <a:p>
            <a:pPr fontAlgn="base"/>
            <a:r>
              <a:rPr lang="en-US" dirty="0" smtClean="0"/>
              <a:t>Choose a Character</a:t>
            </a:r>
          </a:p>
          <a:p>
            <a:pPr fontAlgn="base"/>
            <a:r>
              <a:rPr lang="en-US" dirty="0" smtClean="0"/>
              <a:t>Get the following </a:t>
            </a:r>
            <a:r>
              <a:rPr lang="en-US" dirty="0" smtClean="0"/>
              <a:t>4 animations</a:t>
            </a:r>
            <a:r>
              <a:rPr lang="en-US" dirty="0" smtClean="0"/>
              <a:t>: </a:t>
            </a:r>
            <a:r>
              <a:rPr lang="en-US" dirty="0" smtClean="0"/>
              <a:t>fight idle</a:t>
            </a:r>
            <a:r>
              <a:rPr lang="en-US" dirty="0" smtClean="0"/>
              <a:t>, run, punch or kick, flying death</a:t>
            </a:r>
            <a:endParaRPr lang="en-GB" dirty="0" smtClean="0"/>
          </a:p>
          <a:p>
            <a:pPr fontAlgn="base"/>
            <a:r>
              <a:rPr lang="en-US" dirty="0" smtClean="0"/>
              <a:t>Integrate character &amp; animations in </a:t>
            </a:r>
            <a:r>
              <a:rPr lang="en-US" dirty="0" smtClean="0"/>
              <a:t>Unity</a:t>
            </a:r>
          </a:p>
          <a:p>
            <a:pPr lvl="1" fontAlgn="base"/>
            <a:r>
              <a:rPr lang="en-US" dirty="0" smtClean="0"/>
              <a:t>Model &amp; Animations: Rig </a:t>
            </a:r>
            <a:r>
              <a:rPr lang="en-US" dirty="0" smtClean="0">
                <a:sym typeface="Wingdings" panose="05000000000000000000" pitchFamily="2" charset="2"/>
              </a:rPr>
              <a:t> Humanoid</a:t>
            </a:r>
          </a:p>
          <a:p>
            <a:pPr lvl="1" fontAlgn="base"/>
            <a:r>
              <a:rPr lang="en-US" dirty="0" smtClean="0"/>
              <a:t>Animations: Rig </a:t>
            </a:r>
            <a:r>
              <a:rPr lang="en-US" dirty="0" smtClean="0">
                <a:sym typeface="Wingdings" panose="05000000000000000000" pitchFamily="2" charset="2"/>
              </a:rPr>
              <a:t> Use avatar of Model</a:t>
            </a:r>
            <a:endParaRPr lang="en-US" dirty="0" smtClean="0"/>
          </a:p>
          <a:p>
            <a:pPr fontAlgn="base"/>
            <a:r>
              <a:rPr lang="en-US" dirty="0" smtClean="0"/>
              <a:t>Set up 2 characters &amp; timeline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Setting up an animated character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031" y="3516922"/>
            <a:ext cx="3283968" cy="2878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595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What </a:t>
            </a:r>
            <a:r>
              <a:rPr lang="en-GB" dirty="0" smtClean="0"/>
              <a:t>is </a:t>
            </a:r>
            <a:r>
              <a:rPr lang="en-GB" dirty="0"/>
              <a:t>Root Motion? </a:t>
            </a:r>
            <a:endParaRPr lang="en-GB" dirty="0" smtClean="0"/>
          </a:p>
          <a:p>
            <a:pPr fontAlgn="base"/>
            <a:r>
              <a:rPr lang="en-GB" dirty="0" smtClean="0"/>
              <a:t>Root </a:t>
            </a:r>
            <a:r>
              <a:rPr lang="en-GB" dirty="0"/>
              <a:t>Motion is </a:t>
            </a:r>
            <a:r>
              <a:rPr lang="en-GB" b="1" dirty="0"/>
              <a:t>the motion of a character that is based off animation from the root bone of the skeleton</a:t>
            </a:r>
            <a:r>
              <a:rPr lang="en-GB" dirty="0"/>
              <a:t>.</a:t>
            </a:r>
            <a:endParaRPr lang="en-GB" dirty="0" smtClean="0"/>
          </a:p>
          <a:p>
            <a:pPr fontAlgn="base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err="1" smtClean="0"/>
              <a:t>Rootmotion</a:t>
            </a:r>
            <a:r>
              <a:rPr lang="en-US" sz="3600" dirty="0" smtClean="0"/>
              <a:t> vs. controlled movement</a:t>
            </a:r>
            <a:endParaRPr lang="en-US" sz="3600" dirty="0"/>
          </a:p>
        </p:txBody>
      </p:sp>
      <p:pic>
        <p:nvPicPr>
          <p:cNvPr id="1026" name="Picture 2" descr="Dynamic Locomotion in Animations - UE Marketpl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48" y="3475892"/>
            <a:ext cx="4645111" cy="261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7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Drag in-scene Character onto Timeline </a:t>
            </a:r>
            <a:r>
              <a:rPr lang="en-US" dirty="0" smtClean="0">
                <a:sym typeface="Wingdings" panose="05000000000000000000" pitchFamily="2" charset="2"/>
              </a:rPr>
              <a:t> Animation track</a:t>
            </a:r>
          </a:p>
          <a:p>
            <a:pPr fontAlgn="base"/>
            <a:r>
              <a:rPr lang="en-US" dirty="0" smtClean="0">
                <a:sym typeface="Wingdings" panose="05000000000000000000" pitchFamily="2" charset="2"/>
              </a:rPr>
              <a:t>Place character at starting point in scene</a:t>
            </a:r>
          </a:p>
          <a:p>
            <a:pPr fontAlgn="base"/>
            <a:r>
              <a:rPr lang="en-US" dirty="0" smtClean="0">
                <a:sym typeface="Wingdings" panose="05000000000000000000" pitchFamily="2" charset="2"/>
              </a:rPr>
              <a:t>Notice that animation plays from 0,0,0 position</a:t>
            </a:r>
            <a:endParaRPr lang="en-GB" dirty="0" smtClean="0"/>
          </a:p>
          <a:p>
            <a:pPr lvl="1" fontAlgn="base"/>
            <a:r>
              <a:rPr lang="en-GB" dirty="0" smtClean="0"/>
              <a:t>Timeline: Track </a:t>
            </a:r>
            <a:r>
              <a:rPr lang="en-GB" dirty="0"/>
              <a:t>Offsets &gt; Apply Scene </a:t>
            </a:r>
            <a:r>
              <a:rPr lang="en-GB" dirty="0" smtClean="0"/>
              <a:t>Offset</a:t>
            </a:r>
            <a:endParaRPr lang="en-GB" dirty="0"/>
          </a:p>
          <a:p>
            <a:pPr fontAlgn="base"/>
            <a:r>
              <a:rPr lang="en-US" dirty="0"/>
              <a:t>C</a:t>
            </a:r>
            <a:r>
              <a:rPr lang="en-US" dirty="0" smtClean="0"/>
              <a:t>hain 2 animations together</a:t>
            </a:r>
          </a:p>
          <a:p>
            <a:pPr fontAlgn="base"/>
            <a:r>
              <a:rPr lang="en-US" dirty="0" smtClean="0"/>
              <a:t>Notice offset between 2 animations</a:t>
            </a:r>
          </a:p>
          <a:p>
            <a:pPr lvl="1" fontAlgn="base"/>
            <a:r>
              <a:rPr lang="en-GB" dirty="0" smtClean="0"/>
              <a:t>Timeline: Match </a:t>
            </a:r>
            <a:r>
              <a:rPr lang="en-GB" dirty="0"/>
              <a:t>Offsets to Previous Clip</a:t>
            </a:r>
            <a:endParaRPr lang="en-GB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Animation blending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82" y="5290405"/>
            <a:ext cx="9144000" cy="638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07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Match every animation with a corresponding sound in the Timeline</a:t>
            </a:r>
          </a:p>
          <a:p>
            <a:pPr fontAlgn="base"/>
            <a:r>
              <a:rPr lang="en-US" dirty="0" smtClean="0"/>
              <a:t>Footstep sound manual setup for every step?!?</a:t>
            </a:r>
          </a:p>
          <a:p>
            <a:pPr fontAlgn="base"/>
            <a:r>
              <a:rPr lang="en-US" dirty="0" smtClean="0"/>
              <a:t>Use animation events to trigger code functions</a:t>
            </a:r>
            <a:endParaRPr lang="en-GB" dirty="0" smtClean="0"/>
          </a:p>
          <a:p>
            <a:pPr fontAlgn="base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Animation events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817" y="3491185"/>
            <a:ext cx="2508742" cy="295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826" y="3491185"/>
            <a:ext cx="3408851" cy="295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26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Practice:</a:t>
            </a:r>
          </a:p>
          <a:p>
            <a:pPr lvl="1" fontAlgn="base"/>
            <a:r>
              <a:rPr lang="en-US" dirty="0" smtClean="0"/>
              <a:t>Precise Animation Setup</a:t>
            </a:r>
          </a:p>
          <a:p>
            <a:pPr lvl="1" fontAlgn="base"/>
            <a:r>
              <a:rPr lang="en-US" dirty="0" smtClean="0"/>
              <a:t>Animation Blending</a:t>
            </a:r>
          </a:p>
          <a:p>
            <a:pPr lvl="1" fontAlgn="base"/>
            <a:r>
              <a:rPr lang="en-US" dirty="0" smtClean="0"/>
              <a:t>Playing Sound clips at exact moments</a:t>
            </a:r>
            <a:endParaRPr lang="en-GB" dirty="0" smtClean="0"/>
          </a:p>
          <a:p>
            <a:pPr fontAlgn="base"/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Animation timing practice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8" y="3670087"/>
            <a:ext cx="4679340" cy="2652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259" y="3670087"/>
            <a:ext cx="5999285" cy="66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61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dirty="0"/>
              <a:t>Do you have any questions related to the topics mentioned?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 descr="Street Fighter 6: What SFV pros expect from the sequ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53" y="2711524"/>
            <a:ext cx="7144120" cy="357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7290</TotalTime>
  <Words>223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Corbel</vt:lpstr>
      <vt:lpstr>Wingdings</vt:lpstr>
      <vt:lpstr>Banded</vt:lpstr>
      <vt:lpstr>Cinematic Studies</vt:lpstr>
      <vt:lpstr>Class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Company>Scan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Cox</dc:creator>
  <cp:lastModifiedBy>Brian Cox</cp:lastModifiedBy>
  <cp:revision>123</cp:revision>
  <dcterms:created xsi:type="dcterms:W3CDTF">2018-12-08T05:43:34Z</dcterms:created>
  <dcterms:modified xsi:type="dcterms:W3CDTF">2023-02-26T10:26:47Z</dcterms:modified>
</cp:coreProperties>
</file>