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Advanced Animations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=""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55+] John Wick Wallpapers - WallpaperSaf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09" y="2522833"/>
            <a:ext cx="6417720" cy="40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Triggering Events at specific Animation moments</a:t>
            </a:r>
            <a:endParaRPr lang="en-US" dirty="0" smtClean="0"/>
          </a:p>
          <a:p>
            <a:pPr fontAlgn="base"/>
            <a:r>
              <a:rPr lang="en-US" dirty="0" smtClean="0"/>
              <a:t>Animation timing </a:t>
            </a:r>
            <a:r>
              <a:rPr lang="en-US" dirty="0" smtClean="0"/>
              <a:t>practice</a:t>
            </a:r>
          </a:p>
          <a:p>
            <a:pPr fontAlgn="base"/>
            <a:r>
              <a:rPr lang="en-US" dirty="0" smtClean="0"/>
              <a:t>Playing animations on different body parts</a:t>
            </a:r>
          </a:p>
          <a:p>
            <a:pPr fontAlgn="base"/>
            <a:r>
              <a:rPr lang="en-US" dirty="0" smtClean="0"/>
              <a:t>Making a character look at their target</a:t>
            </a:r>
          </a:p>
          <a:p>
            <a:pPr fontAlgn="base"/>
            <a:r>
              <a:rPr lang="en-US" dirty="0" smtClean="0"/>
              <a:t>Manually rotating a character’s bones</a:t>
            </a:r>
          </a:p>
          <a:p>
            <a:pPr fontAlgn="base"/>
            <a:r>
              <a:rPr lang="en-US" dirty="0" smtClean="0"/>
              <a:t>Aiming a Weapon towards a target</a:t>
            </a:r>
          </a:p>
          <a:p>
            <a:pPr fontAlgn="base"/>
            <a:r>
              <a:rPr lang="en-US" dirty="0" smtClean="0"/>
              <a:t>Holding a Weapon with both hands</a:t>
            </a:r>
            <a:endParaRPr lang="en-GB" dirty="0"/>
          </a:p>
          <a:p>
            <a:pPr fontAlgn="base"/>
            <a:r>
              <a:rPr lang="en-US" dirty="0" smtClean="0"/>
              <a:t>Q&amp;A</a:t>
            </a: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4111453"/>
            <a:ext cx="5800597" cy="228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Match every animation with a corresponding sound in the Timeline</a:t>
            </a:r>
          </a:p>
          <a:p>
            <a:pPr fontAlgn="base"/>
            <a:r>
              <a:rPr lang="en-US" dirty="0" smtClean="0"/>
              <a:t>Footstep sound manual setup for every step?!?</a:t>
            </a:r>
          </a:p>
          <a:p>
            <a:pPr fontAlgn="base"/>
            <a:r>
              <a:rPr lang="en-US" dirty="0" smtClean="0"/>
              <a:t>Use animation events to trigger code functions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800" dirty="0"/>
              <a:t>Triggering Events at specific Animation moments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17" y="3491185"/>
            <a:ext cx="2508742" cy="295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26" y="3491185"/>
            <a:ext cx="3408851" cy="295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6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Practice:</a:t>
            </a:r>
          </a:p>
          <a:p>
            <a:pPr lvl="1" fontAlgn="base"/>
            <a:r>
              <a:rPr lang="en-US" dirty="0" smtClean="0"/>
              <a:t>Precise Animation Setup</a:t>
            </a:r>
          </a:p>
          <a:p>
            <a:pPr lvl="1" fontAlgn="base"/>
            <a:r>
              <a:rPr lang="en-US" dirty="0" smtClean="0"/>
              <a:t>Animation Blending</a:t>
            </a:r>
          </a:p>
          <a:p>
            <a:pPr lvl="1" fontAlgn="base"/>
            <a:r>
              <a:rPr lang="en-US" dirty="0" smtClean="0"/>
              <a:t>Playing Sound clips at exact moments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Animation timing practice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3670087"/>
            <a:ext cx="4679340" cy="2652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59" y="3670087"/>
            <a:ext cx="5999285" cy="66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61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289024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To play animations on part of a character’s body you need to setup an Avatar Mask</a:t>
            </a:r>
          </a:p>
          <a:p>
            <a:pPr fontAlgn="base"/>
            <a:r>
              <a:rPr lang="en-US" dirty="0" smtClean="0"/>
              <a:t>An Avatar Mask let’s you define which bones you want to activate / deactivate</a:t>
            </a:r>
          </a:p>
          <a:p>
            <a:pPr fontAlgn="base"/>
            <a:r>
              <a:rPr lang="en-US" dirty="0" smtClean="0"/>
              <a:t>Using an override track in the Timeline you can play multiple animation tracks</a:t>
            </a:r>
          </a:p>
          <a:p>
            <a:pPr fontAlgn="base"/>
            <a:r>
              <a:rPr lang="en-US" dirty="0" smtClean="0"/>
              <a:t>Be sure to setup the Avatar Mask in order to not override every character’s bone</a:t>
            </a:r>
            <a:endParaRPr lang="en-US" dirty="0"/>
          </a:p>
          <a:p>
            <a:pPr fontAlgn="base"/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200" dirty="0"/>
              <a:t>Playing animations on different body parts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926" y="5592589"/>
            <a:ext cx="2840850" cy="91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818" y="5303521"/>
            <a:ext cx="3416653" cy="1199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65" t="1100"/>
          <a:stretch/>
        </p:blipFill>
        <p:spPr>
          <a:xfrm>
            <a:off x="688048" y="4159047"/>
            <a:ext cx="1956686" cy="2344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76" y="4159047"/>
            <a:ext cx="1916108" cy="2344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61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Using Inverse Kinematics (IK) you can make a character look at their target</a:t>
            </a:r>
          </a:p>
          <a:p>
            <a:pPr fontAlgn="base"/>
            <a:r>
              <a:rPr lang="en-US" dirty="0" smtClean="0"/>
              <a:t>By setting the </a:t>
            </a:r>
            <a:r>
              <a:rPr lang="en-US" dirty="0" err="1" smtClean="0"/>
              <a:t>LookAt</a:t>
            </a:r>
            <a:r>
              <a:rPr lang="en-US" dirty="0" smtClean="0"/>
              <a:t> Position and Weight the character will look at the target</a:t>
            </a:r>
            <a:endParaRPr lang="en-US" dirty="0"/>
          </a:p>
          <a:p>
            <a:pPr fontAlgn="base"/>
            <a:r>
              <a:rPr lang="en-US" dirty="0" smtClean="0"/>
              <a:t>This setup has to be done in the </a:t>
            </a:r>
            <a:r>
              <a:rPr lang="en-US" dirty="0" err="1" smtClean="0"/>
              <a:t>OnAnimatorIK</a:t>
            </a:r>
            <a:r>
              <a:rPr lang="en-US" dirty="0" smtClean="0"/>
              <a:t> function</a:t>
            </a:r>
          </a:p>
          <a:p>
            <a:pPr fontAlgn="base"/>
            <a:r>
              <a:rPr lang="en-US" dirty="0" smtClean="0"/>
              <a:t>An </a:t>
            </a:r>
            <a:r>
              <a:rPr lang="en-US" dirty="0" err="1" smtClean="0"/>
              <a:t>AnimatorController</a:t>
            </a:r>
            <a:r>
              <a:rPr lang="en-US" dirty="0" smtClean="0"/>
              <a:t> needs to be active with IK enabled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200" dirty="0"/>
              <a:t>Making a character look at their target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320" y="4711883"/>
            <a:ext cx="3735351" cy="174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8" y="5512805"/>
            <a:ext cx="3231852" cy="85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88" y="4436811"/>
            <a:ext cx="382905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466" y="5012091"/>
            <a:ext cx="343852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4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Try to rotate a character’s animation in the Timeline</a:t>
            </a:r>
          </a:p>
          <a:p>
            <a:pPr fontAlgn="base"/>
            <a:r>
              <a:rPr lang="en-US" dirty="0" smtClean="0"/>
              <a:t>Notice that only the lower part (root) can be rotated</a:t>
            </a:r>
          </a:p>
          <a:p>
            <a:pPr fontAlgn="base"/>
            <a:r>
              <a:rPr lang="en-US" dirty="0" smtClean="0"/>
              <a:t>It is impossible to rotate a character’s bones in the Timeline</a:t>
            </a:r>
          </a:p>
          <a:p>
            <a:pPr fontAlgn="base"/>
            <a:r>
              <a:rPr lang="en-US" dirty="0" smtClean="0"/>
              <a:t>Using code however it is possible to manually rotate a character’s bones</a:t>
            </a:r>
            <a:endParaRPr lang="en-US" dirty="0"/>
          </a:p>
          <a:p>
            <a:pPr fontAlgn="base"/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200" dirty="0"/>
              <a:t>Manually rotating a character’s bones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7" y="4090807"/>
            <a:ext cx="5377199" cy="105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67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Attach a weapon to the character’s right hand bone</a:t>
            </a:r>
          </a:p>
          <a:p>
            <a:pPr fontAlgn="base"/>
            <a:r>
              <a:rPr lang="en-US" dirty="0" smtClean="0"/>
              <a:t>Setup the Position and Rotation during Play Mode</a:t>
            </a:r>
          </a:p>
          <a:p>
            <a:pPr fontAlgn="base"/>
            <a:r>
              <a:rPr lang="en-US" dirty="0" smtClean="0"/>
              <a:t>Pause the game, tweak the positioning then copy the transform component</a:t>
            </a:r>
          </a:p>
          <a:p>
            <a:pPr fontAlgn="base"/>
            <a:r>
              <a:rPr lang="en-US" dirty="0" smtClean="0"/>
              <a:t>Exit Play Mode and paste the Component Values to the weapon</a:t>
            </a:r>
            <a:endParaRPr lang="en-US" dirty="0"/>
          </a:p>
          <a:p>
            <a:pPr fontAlgn="base"/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200" dirty="0"/>
              <a:t>Aiming a Weapon towards a target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2" y="4374682"/>
            <a:ext cx="4066210" cy="2227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8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In order to hold a weapon with both hands you need to use IK</a:t>
            </a:r>
          </a:p>
          <a:p>
            <a:pPr fontAlgn="base"/>
            <a:r>
              <a:rPr lang="en-US" dirty="0" smtClean="0"/>
              <a:t>Since a weapon can only be attached to 1 bone you have to use IK for other bones</a:t>
            </a:r>
          </a:p>
          <a:p>
            <a:pPr fontAlgn="base"/>
            <a:r>
              <a:rPr lang="en-US" dirty="0" smtClean="0"/>
              <a:t>Using IK you can define the position and rotation of a bone</a:t>
            </a:r>
          </a:p>
          <a:p>
            <a:pPr fontAlgn="base"/>
            <a:r>
              <a:rPr lang="en-US" dirty="0" smtClean="0"/>
              <a:t>You can also setup the IK weight, most of the time it will be either 0 or 1</a:t>
            </a:r>
            <a:endParaRPr lang="en-US" dirty="0"/>
          </a:p>
          <a:p>
            <a:pPr fontAlgn="base"/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200" dirty="0"/>
              <a:t>Holding a Weapon with both hands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4243875"/>
            <a:ext cx="5917015" cy="1711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68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8278</TotalTime>
  <Words>388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131</cp:revision>
  <dcterms:created xsi:type="dcterms:W3CDTF">2018-12-08T05:43:34Z</dcterms:created>
  <dcterms:modified xsi:type="dcterms:W3CDTF">2023-03-05T10:54:13Z</dcterms:modified>
</cp:coreProperties>
</file>