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1"/>
  </p:sldMasterIdLst>
  <p:sldIdLst>
    <p:sldId id="304" r:id="rId2"/>
    <p:sldId id="257" r:id="rId3"/>
    <p:sldId id="328" r:id="rId4"/>
    <p:sldId id="326" r:id="rId5"/>
    <p:sldId id="327" r:id="rId6"/>
    <p:sldId id="329" r:id="rId7"/>
    <p:sldId id="330" r:id="rId8"/>
    <p:sldId id="331" r:id="rId9"/>
    <p:sldId id="332" r:id="rId10"/>
    <p:sldId id="333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4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9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D2B6509-9255-485E-9A58-06EAE4E89782}" type="datetimeFigureOut">
              <a:rPr lang="en-GB" smtClean="0"/>
              <a:t>12/03/2023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4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12/03/2023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7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4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12/03/2023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0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12/03/2023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12/03/2023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7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1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12/03/2023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33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12/03/2023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15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7923" y="5964249"/>
            <a:ext cx="12397154" cy="1022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Cinematic Studies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Realistic &amp; High Definition Visuals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60" y="6056699"/>
            <a:ext cx="2422691" cy="705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95" y="5899961"/>
            <a:ext cx="934309" cy="925477"/>
          </a:xfrm>
          <a:prstGeom prst="rect">
            <a:avLst/>
          </a:prstGeom>
        </p:spPr>
      </p:pic>
      <p:pic>
        <p:nvPicPr>
          <p:cNvPr id="1026" name="Picture 2" descr="Unity (game engine) - Wikipedia">
            <a:extLst>
              <a:ext uri="{FF2B5EF4-FFF2-40B4-BE49-F238E27FC236}">
                <a16:creationId xmlns:a16="http://schemas.microsoft.com/office/drawing/2014/main" id="{6F74F912-47E9-24C0-04C8-07C66FEE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86" y="6188221"/>
            <a:ext cx="1557691" cy="5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Add a Signal Emitter to your Timeline</a:t>
            </a:r>
          </a:p>
          <a:p>
            <a:pPr fontAlgn="base"/>
            <a:r>
              <a:rPr lang="en-US" dirty="0" smtClean="0"/>
              <a:t>Execute simple logic in any C# script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Using Signal Emitters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629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dirty="0"/>
              <a:t>Do you have any questions related to the topics mentioned?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 descr="Adam (Short 2016) - IM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74" y="2529712"/>
            <a:ext cx="7013447" cy="3890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018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84632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Comparison: Default Rendering vs. HDRP</a:t>
            </a:r>
          </a:p>
          <a:p>
            <a:pPr fontAlgn="base"/>
            <a:r>
              <a:rPr lang="en-US" dirty="0" smtClean="0"/>
              <a:t>“Adam” Unity Showcase Video</a:t>
            </a:r>
          </a:p>
          <a:p>
            <a:pPr fontAlgn="base"/>
            <a:r>
              <a:rPr lang="en-US" dirty="0" smtClean="0"/>
              <a:t>Assignment Preview discussion</a:t>
            </a:r>
          </a:p>
          <a:p>
            <a:pPr fontAlgn="base"/>
            <a:r>
              <a:rPr lang="en-US" dirty="0" smtClean="0"/>
              <a:t>High Definition Rendering Pipeline (HDRP)</a:t>
            </a:r>
          </a:p>
          <a:p>
            <a:pPr fontAlgn="base"/>
            <a:r>
              <a:rPr lang="en-US" dirty="0" smtClean="0"/>
              <a:t>Upgrading an existing scene to HDRP</a:t>
            </a:r>
          </a:p>
          <a:p>
            <a:pPr fontAlgn="base"/>
            <a:r>
              <a:rPr lang="en-US" dirty="0" smtClean="0"/>
              <a:t>Editing sound with Audacity</a:t>
            </a:r>
          </a:p>
          <a:p>
            <a:pPr fontAlgn="base"/>
            <a:r>
              <a:rPr lang="en-US" dirty="0" smtClean="0"/>
              <a:t>Creating a Dolly Camera</a:t>
            </a:r>
          </a:p>
          <a:p>
            <a:pPr fontAlgn="base"/>
            <a:r>
              <a:rPr lang="en-US" dirty="0" smtClean="0"/>
              <a:t>Using Signal Emitters</a:t>
            </a:r>
            <a:endParaRPr lang="en-GB" dirty="0"/>
          </a:p>
          <a:p>
            <a:pPr fontAlgn="base"/>
            <a:r>
              <a:rPr lang="en-US" dirty="0" smtClean="0"/>
              <a:t>Q&amp;A</a:t>
            </a:r>
            <a:endParaRPr lang="en-US" dirty="0"/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122"/>
          <a:stretch/>
        </p:blipFill>
        <p:spPr>
          <a:xfrm>
            <a:off x="7064758" y="3238257"/>
            <a:ext cx="4647715" cy="2197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08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970312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Compare both videos</a:t>
            </a:r>
          </a:p>
          <a:p>
            <a:pPr fontAlgn="base"/>
            <a:r>
              <a:rPr lang="en-US" dirty="0" smtClean="0"/>
              <a:t>Choose which rendering style is preferential for your project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Comparison: Default Rendering vs. HDRP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355" y="3057706"/>
            <a:ext cx="5269623" cy="3113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11" y="3057705"/>
            <a:ext cx="5014914" cy="311321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30111" y="6246636"/>
            <a:ext cx="9784080" cy="61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 smtClean="0"/>
              <a:t>Default Rendering Pipeline	</a:t>
            </a:r>
            <a:r>
              <a:rPr lang="en-US" dirty="0"/>
              <a:t>	</a:t>
            </a:r>
            <a:r>
              <a:rPr lang="en-US" dirty="0" smtClean="0"/>
              <a:t>            High Definition Rendering Pipeline</a:t>
            </a:r>
          </a:p>
        </p:txBody>
      </p:sp>
    </p:spTree>
    <p:extLst>
      <p:ext uri="{BB962C8B-B14F-4D97-AF65-F5344CB8AC3E}">
        <p14:creationId xmlns:p14="http://schemas.microsoft.com/office/powerpoint/2010/main" val="24623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2800" dirty="0"/>
              <a:t>“Adam” Unity Showcase Video</a:t>
            </a:r>
          </a:p>
        </p:txBody>
      </p:sp>
      <p:pic>
        <p:nvPicPr>
          <p:cNvPr id="1030" name="Picture 6" descr="Introducing Adam - A Unity Short Film Rendered in Real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73"/>
            <a:ext cx="9579289" cy="502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79289" y="1828873"/>
            <a:ext cx="2612711" cy="5029127"/>
          </a:xfrm>
          <a:prstGeom prst="rect">
            <a:avLst/>
          </a:prstGeom>
          <a:solidFill>
            <a:srgbClr val="040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Show your work in progress</a:t>
            </a:r>
            <a:r>
              <a:rPr lang="en-US" dirty="0"/>
              <a:t> </a:t>
            </a:r>
            <a:r>
              <a:rPr lang="en-US" dirty="0" smtClean="0"/>
              <a:t>(if you have it)</a:t>
            </a:r>
          </a:p>
          <a:p>
            <a:pPr fontAlgn="base"/>
            <a:r>
              <a:rPr lang="en-US" dirty="0" smtClean="0"/>
              <a:t>Tell us about your movie plan</a:t>
            </a:r>
          </a:p>
          <a:p>
            <a:pPr fontAlgn="base"/>
            <a:r>
              <a:rPr lang="en-US" dirty="0" smtClean="0"/>
              <a:t>What is the story behind your movie?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Assignment Preview discussion</a:t>
            </a:r>
          </a:p>
        </p:txBody>
      </p:sp>
      <p:pic>
        <p:nvPicPr>
          <p:cNvPr id="2050" name="Picture 2" descr="Adam | Unity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r="843"/>
          <a:stretch/>
        </p:blipFill>
        <p:spPr bwMode="auto">
          <a:xfrm>
            <a:off x="1351216" y="3478510"/>
            <a:ext cx="5474751" cy="3128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261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The High Definition Render Pipeline (HDRP) is a high-fidelity Scriptable Render Pipeline built by Unity to target modern (Compute </a:t>
            </a:r>
            <a:r>
              <a:rPr lang="en-US" dirty="0" err="1" smtClean="0"/>
              <a:t>Shader</a:t>
            </a:r>
            <a:r>
              <a:rPr lang="en-US" dirty="0" smtClean="0"/>
              <a:t> compatible) platforms.</a:t>
            </a:r>
          </a:p>
          <a:p>
            <a:pPr fontAlgn="base"/>
            <a:r>
              <a:rPr lang="en-US" dirty="0" smtClean="0"/>
              <a:t>HDRP utilizes physically based Lighting techniques, linear lighting, HDR lighting, and a configurable hybrid Tile/Cluster deferred/Forward lighting architecture. </a:t>
            </a:r>
          </a:p>
          <a:p>
            <a:pPr fontAlgn="base"/>
            <a:r>
              <a:rPr lang="en-US" dirty="0" smtClean="0"/>
              <a:t>It gives you the tools you need to create applications such as games, technical demos, and animations to a high graphical standard.</a:t>
            </a:r>
          </a:p>
          <a:p>
            <a:pPr fontAlgn="base"/>
            <a:r>
              <a:rPr lang="en-US" dirty="0" smtClean="0"/>
              <a:t>Note: A project can either be default, URP or HDRP.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smtClean="0"/>
              <a:t>High Definition Rendering Pipeline (HDRP)</a:t>
            </a:r>
            <a:endParaRPr lang="en-US" sz="3600" dirty="0"/>
          </a:p>
        </p:txBody>
      </p:sp>
      <p:pic>
        <p:nvPicPr>
          <p:cNvPr id="1026" name="Picture 2" descr="https://docs.unity3d.com/Packages/com.unity.render-pipelines.high-definition@14.0/manual/images/Index1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412" y="4203970"/>
            <a:ext cx="4238419" cy="2386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511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b="1" dirty="0" smtClean="0"/>
              <a:t>Backup</a:t>
            </a:r>
            <a:r>
              <a:rPr lang="en-US" dirty="0" smtClean="0"/>
              <a:t> your </a:t>
            </a:r>
            <a:r>
              <a:rPr lang="en-US" b="1" dirty="0" smtClean="0"/>
              <a:t>project</a:t>
            </a:r>
            <a:r>
              <a:rPr lang="en-US" dirty="0" smtClean="0"/>
              <a:t> first!!! This </a:t>
            </a:r>
            <a:r>
              <a:rPr lang="en-US" b="1" dirty="0" smtClean="0"/>
              <a:t>process</a:t>
            </a:r>
            <a:r>
              <a:rPr lang="en-US" dirty="0" smtClean="0"/>
              <a:t> is </a:t>
            </a:r>
            <a:r>
              <a:rPr lang="en-US" b="1" dirty="0" smtClean="0"/>
              <a:t>irreversible</a:t>
            </a:r>
            <a:r>
              <a:rPr lang="en-US" dirty="0" smtClean="0"/>
              <a:t>!!!</a:t>
            </a:r>
          </a:p>
          <a:p>
            <a:pPr fontAlgn="base"/>
            <a:r>
              <a:rPr lang="en-US" dirty="0" smtClean="0"/>
              <a:t>Go to Window &gt; Package Manager and add and install “High Definition RP”</a:t>
            </a:r>
          </a:p>
          <a:p>
            <a:pPr fontAlgn="base"/>
            <a:r>
              <a:rPr lang="en-US" dirty="0" smtClean="0"/>
              <a:t>Window &gt; Rendering &gt; HDRP Wizard will help upgrade your project</a:t>
            </a:r>
          </a:p>
          <a:p>
            <a:pPr fontAlgn="base"/>
            <a:r>
              <a:rPr lang="en-US" dirty="0" smtClean="0"/>
              <a:t>Some materials will appear as pink and will need additional setup</a:t>
            </a:r>
          </a:p>
          <a:p>
            <a:pPr lvl="1" fontAlgn="base"/>
            <a:r>
              <a:rPr lang="en-US" dirty="0" smtClean="0"/>
              <a:t>Set them up as HDRP/Lit </a:t>
            </a:r>
            <a:r>
              <a:rPr lang="en-US" dirty="0" err="1" smtClean="0"/>
              <a:t>shader</a:t>
            </a:r>
            <a:r>
              <a:rPr lang="en-US" dirty="0" smtClean="0"/>
              <a:t> Materials</a:t>
            </a:r>
          </a:p>
          <a:p>
            <a:pPr fontAlgn="base"/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Upgrading an existing scene to HDRP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05" y="4373165"/>
            <a:ext cx="2568153" cy="1506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986" y="4374104"/>
            <a:ext cx="4800010" cy="150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54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Download Audacity</a:t>
            </a:r>
          </a:p>
          <a:p>
            <a:pPr fontAlgn="base"/>
            <a:r>
              <a:rPr lang="en-US" dirty="0" smtClean="0"/>
              <a:t>Download a sound clip of several footsteps</a:t>
            </a:r>
          </a:p>
          <a:p>
            <a:pPr fontAlgn="base"/>
            <a:r>
              <a:rPr lang="en-US" dirty="0" smtClean="0"/>
              <a:t>Splice them into separate audio files</a:t>
            </a:r>
          </a:p>
          <a:p>
            <a:pPr fontAlgn="base"/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Editing sound with Audacity</a:t>
            </a:r>
          </a:p>
        </p:txBody>
      </p:sp>
      <p:pic>
        <p:nvPicPr>
          <p:cNvPr id="1026" name="Picture 2" descr="Audacity's privacy update has people back-peddling from the audio edi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81" y="3570487"/>
            <a:ext cx="4858978" cy="273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Set up a Dolly Camera</a:t>
            </a:r>
          </a:p>
          <a:p>
            <a:pPr fontAlgn="base"/>
            <a:r>
              <a:rPr lang="en-US" dirty="0" smtClean="0"/>
              <a:t>Add new Path Waypoints to the Dolly</a:t>
            </a:r>
          </a:p>
          <a:p>
            <a:pPr fontAlgn="base"/>
            <a:r>
              <a:rPr lang="en-US" dirty="0" smtClean="0"/>
              <a:t>Timeline: Add an animated path &amp; record Camera movement along Path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Creating a Dolly Camera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81" y="4134500"/>
            <a:ext cx="3350670" cy="2258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1"/>
          <a:stretch/>
        </p:blipFill>
        <p:spPr>
          <a:xfrm>
            <a:off x="4834171" y="4137084"/>
            <a:ext cx="4073236" cy="2256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5918" y="4134500"/>
            <a:ext cx="2886075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73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8630</TotalTime>
  <Words>337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Corbel</vt:lpstr>
      <vt:lpstr>Wingdings</vt:lpstr>
      <vt:lpstr>Banded</vt:lpstr>
      <vt:lpstr>Cinematic Studies</vt:lpstr>
      <vt:lpstr>Class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Company>Scan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Cox</dc:creator>
  <cp:lastModifiedBy>Brian Cox</cp:lastModifiedBy>
  <cp:revision>146</cp:revision>
  <dcterms:created xsi:type="dcterms:W3CDTF">2018-12-08T05:43:34Z</dcterms:created>
  <dcterms:modified xsi:type="dcterms:W3CDTF">2023-03-12T16:07:45Z</dcterms:modified>
</cp:coreProperties>
</file>