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sldIdLst>
    <p:sldId id="304" r:id="rId2"/>
    <p:sldId id="257" r:id="rId3"/>
    <p:sldId id="327" r:id="rId4"/>
    <p:sldId id="334" r:id="rId5"/>
    <p:sldId id="333" r:id="rId6"/>
    <p:sldId id="336" r:id="rId7"/>
    <p:sldId id="335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4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9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2B6509-9255-485E-9A58-06EAE4E89782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4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7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0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7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1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15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923" y="5964249"/>
            <a:ext cx="12397154" cy="1022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Cinematic Studies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Physics to reduce Animation 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60" y="6056699"/>
            <a:ext cx="2422691" cy="705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95" y="5899961"/>
            <a:ext cx="934309" cy="925477"/>
          </a:xfrm>
          <a:prstGeom prst="rect">
            <a:avLst/>
          </a:prstGeom>
        </p:spPr>
      </p:pic>
      <p:pic>
        <p:nvPicPr>
          <p:cNvPr id="1026" name="Picture 2" descr="Unity (game engine) - Wikipedia">
            <a:extLst>
              <a:ext uri="{FF2B5EF4-FFF2-40B4-BE49-F238E27FC236}">
                <a16:creationId xmlns:a16="http://schemas.microsoft.com/office/drawing/2014/main" id="{6F74F912-47E9-24C0-04C8-07C66FEE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86" y="6188221"/>
            <a:ext cx="1557691" cy="5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1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Drone Attack video analysis</a:t>
            </a:r>
          </a:p>
          <a:p>
            <a:pPr fontAlgn="base"/>
            <a:r>
              <a:rPr lang="en-US" dirty="0"/>
              <a:t>Assignment Preview discussion</a:t>
            </a:r>
          </a:p>
          <a:p>
            <a:pPr fontAlgn="base"/>
            <a:r>
              <a:rPr lang="en-US" dirty="0"/>
              <a:t>Using Signal Emitters</a:t>
            </a:r>
            <a:endParaRPr lang="en-GB" dirty="0"/>
          </a:p>
          <a:p>
            <a:pPr fontAlgn="base"/>
            <a:r>
              <a:rPr lang="en-US" dirty="0"/>
              <a:t>Colliders &amp; </a:t>
            </a:r>
            <a:r>
              <a:rPr lang="en-US" dirty="0" err="1"/>
              <a:t>Rigidbody</a:t>
            </a:r>
            <a:endParaRPr lang="en-US" dirty="0"/>
          </a:p>
          <a:p>
            <a:pPr fontAlgn="base"/>
            <a:r>
              <a:rPr lang="en-US" dirty="0"/>
              <a:t>Creating an explosion using Physics</a:t>
            </a:r>
          </a:p>
          <a:p>
            <a:pPr fontAlgn="base"/>
            <a:r>
              <a:rPr lang="en-US" dirty="0"/>
              <a:t>Q&amp;A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4C1B84-A13B-AD8A-C8B3-B94F0C3BF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206" y="2302932"/>
            <a:ext cx="5746406" cy="3584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089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Discuss the video</a:t>
            </a:r>
          </a:p>
          <a:p>
            <a:pPr fontAlgn="base"/>
            <a:r>
              <a:rPr lang="en-US" dirty="0"/>
              <a:t>How many animations?</a:t>
            </a:r>
          </a:p>
          <a:p>
            <a:pPr fontAlgn="base"/>
            <a:r>
              <a:rPr lang="en-US" dirty="0"/>
              <a:t>How many cameras?</a:t>
            </a:r>
          </a:p>
          <a:p>
            <a:pPr fontAlgn="base"/>
            <a:r>
              <a:rPr lang="en-US" dirty="0"/>
              <a:t>Which camera transitions?</a:t>
            </a:r>
          </a:p>
          <a:p>
            <a:pPr fontAlgn="base"/>
            <a:r>
              <a:rPr lang="en-US" dirty="0"/>
              <a:t>Any movement animations?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Drone attack video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908B1-EAF7-48F9-370C-5E281033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467" y="2616200"/>
            <a:ext cx="6013398" cy="3792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618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Show your work in progress </a:t>
            </a:r>
          </a:p>
          <a:p>
            <a:pPr fontAlgn="base"/>
            <a:r>
              <a:rPr lang="en-US" dirty="0"/>
              <a:t>What is the story behind your movie?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Assignment Preview discussion</a:t>
            </a:r>
          </a:p>
        </p:txBody>
      </p:sp>
      <p:pic>
        <p:nvPicPr>
          <p:cNvPr id="2050" name="Picture 2" descr="The Best Practice Progress Bar and how it… - Comma Consulting">
            <a:extLst>
              <a:ext uri="{FF2B5EF4-FFF2-40B4-BE49-F238E27FC236}">
                <a16:creationId xmlns:a16="http://schemas.microsoft.com/office/drawing/2014/main" id="{7D64EC5D-69C3-2CA5-5967-B9AD9F2C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33" y="3665815"/>
            <a:ext cx="4560236" cy="2419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ring is destroyed. Sauron Defeated - The Lord of the Rings - YouTube">
            <a:extLst>
              <a:ext uri="{FF2B5EF4-FFF2-40B4-BE49-F238E27FC236}">
                <a16:creationId xmlns:a16="http://schemas.microsoft.com/office/drawing/2014/main" id="{AFEB2B04-2C85-7598-1820-D29C272B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30" y="3665815"/>
            <a:ext cx="4302108" cy="2419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26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Add a Signal Emitter to your Timeline</a:t>
            </a:r>
          </a:p>
          <a:p>
            <a:pPr fontAlgn="base"/>
            <a:r>
              <a:rPr lang="en-US" dirty="0"/>
              <a:t>Add a Signal Listener to your </a:t>
            </a:r>
            <a:r>
              <a:rPr lang="en-US" dirty="0" err="1"/>
              <a:t>GameObject</a:t>
            </a:r>
            <a:endParaRPr lang="en-US" dirty="0"/>
          </a:p>
          <a:p>
            <a:pPr fontAlgn="base"/>
            <a:r>
              <a:rPr lang="en-US" dirty="0"/>
              <a:t>Execute public function logic in C# script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Using Signal Emitters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699F3-EDE2-F49A-8ECF-1FBC4C76F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3"/>
          <a:stretch/>
        </p:blipFill>
        <p:spPr>
          <a:xfrm>
            <a:off x="333921" y="4207295"/>
            <a:ext cx="11045279" cy="1967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730147-9E3C-08E6-9FFF-002DA7B3E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203" y="2644318"/>
            <a:ext cx="4362997" cy="1344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291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If you want to target objects within a certain range they need to have colliders</a:t>
            </a:r>
          </a:p>
          <a:p>
            <a:pPr fontAlgn="base"/>
            <a:r>
              <a:rPr lang="en-US" dirty="0"/>
              <a:t>You can check a specific </a:t>
            </a:r>
            <a:r>
              <a:rPr lang="en-US" dirty="0" err="1"/>
              <a:t>PhysicsLayer</a:t>
            </a:r>
            <a:r>
              <a:rPr lang="en-US" dirty="0"/>
              <a:t> or check any objects with a collider in range</a:t>
            </a:r>
          </a:p>
          <a:p>
            <a:pPr fontAlgn="base"/>
            <a:r>
              <a:rPr lang="en-GB" dirty="0"/>
              <a:t>Adding a </a:t>
            </a:r>
            <a:r>
              <a:rPr lang="en-GB" dirty="0" err="1"/>
              <a:t>Rigidbody</a:t>
            </a:r>
            <a:r>
              <a:rPr lang="en-GB" dirty="0"/>
              <a:t> component to an object will put its motion under the control of Unity's physics engine. </a:t>
            </a:r>
          </a:p>
          <a:p>
            <a:pPr fontAlgn="base"/>
            <a:r>
              <a:rPr lang="en-GB" dirty="0"/>
              <a:t>Even without adding any code, a </a:t>
            </a:r>
            <a:r>
              <a:rPr lang="en-GB" dirty="0" err="1"/>
              <a:t>Rigidbody</a:t>
            </a:r>
            <a:r>
              <a:rPr lang="en-GB" dirty="0"/>
              <a:t> object will be pulled downward by gravity and will react to collisions with incoming objects if the right Collider component is also present.</a:t>
            </a:r>
          </a:p>
          <a:p>
            <a:pPr fontAlgn="base"/>
            <a:r>
              <a:rPr lang="en-GB" dirty="0"/>
              <a:t>The </a:t>
            </a:r>
            <a:r>
              <a:rPr lang="en-GB" dirty="0" err="1"/>
              <a:t>Rigidbody</a:t>
            </a:r>
            <a:r>
              <a:rPr lang="en-GB" dirty="0"/>
              <a:t> also has a scripting API that lets you apply forces to the object and control it in a physically realistic way.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Colliders &amp; </a:t>
            </a:r>
            <a:r>
              <a:rPr lang="en-US" sz="3600" dirty="0" err="1"/>
              <a:t>Rigidbody</a:t>
            </a:r>
            <a:endParaRPr lang="en-GB" sz="3600" dirty="0"/>
          </a:p>
        </p:txBody>
      </p:sp>
      <p:pic>
        <p:nvPicPr>
          <p:cNvPr id="3074" name="Picture 2" descr="What is Unity? Part 3!">
            <a:extLst>
              <a:ext uri="{FF2B5EF4-FFF2-40B4-BE49-F238E27FC236}">
                <a16:creationId xmlns:a16="http://schemas.microsoft.com/office/drawing/2014/main" id="{7CBD2FE1-9998-B247-E20F-7779240EC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5242941"/>
            <a:ext cx="3138399" cy="1435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8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err="1"/>
              <a:t>Physics.OverlapSphere</a:t>
            </a:r>
            <a:r>
              <a:rPr lang="en-US" dirty="0"/>
              <a:t> to target every Collider within a certain radius (sphere)</a:t>
            </a:r>
          </a:p>
          <a:p>
            <a:pPr fontAlgn="base"/>
            <a:r>
              <a:rPr lang="en-US" dirty="0"/>
              <a:t>Attach </a:t>
            </a:r>
            <a:r>
              <a:rPr lang="en-US" dirty="0" err="1"/>
              <a:t>Rigidbodies</a:t>
            </a:r>
            <a:r>
              <a:rPr lang="en-US" dirty="0"/>
              <a:t> to objects and set the mass as well as </a:t>
            </a:r>
            <a:r>
              <a:rPr lang="en-US" dirty="0" err="1"/>
              <a:t>isKinematic</a:t>
            </a:r>
            <a:r>
              <a:rPr lang="en-US" dirty="0"/>
              <a:t> to true</a:t>
            </a:r>
          </a:p>
          <a:p>
            <a:pPr fontAlgn="base"/>
            <a:r>
              <a:rPr lang="en-US" dirty="0"/>
              <a:t>During explosion disable the </a:t>
            </a:r>
            <a:r>
              <a:rPr lang="en-US" dirty="0" err="1"/>
              <a:t>isKinematic</a:t>
            </a:r>
            <a:r>
              <a:rPr lang="en-US" dirty="0"/>
              <a:t> effect and </a:t>
            </a:r>
            <a:r>
              <a:rPr lang="en-US" dirty="0" err="1"/>
              <a:t>AddExplosionForce</a:t>
            </a:r>
            <a:r>
              <a:rPr lang="en-US" dirty="0"/>
              <a:t> :)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Creating an explosion using physics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BBBB5-D0FC-CC66-99FA-C4FE3CD23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83" y="3716867"/>
            <a:ext cx="8724900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A296E9-B3E9-F1A4-7753-7C52ADE1C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83" y="4755788"/>
            <a:ext cx="9525000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393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dirty="0"/>
              <a:t>Do you have any questions related to the topics mentioned?</a:t>
            </a:r>
            <a:br>
              <a:rPr lang="en-GB" dirty="0"/>
            </a:br>
            <a:endParaRPr lang="en-GB" dirty="0"/>
          </a:p>
        </p:txBody>
      </p:sp>
      <p:pic>
        <p:nvPicPr>
          <p:cNvPr id="1030" name="Picture 6" descr="Download 1080p Hd Iron Man Walking Away From Explosion Wallpaper |  Wallpapers.com">
            <a:extLst>
              <a:ext uri="{FF2B5EF4-FFF2-40B4-BE49-F238E27FC236}">
                <a16:creationId xmlns:a16="http://schemas.microsoft.com/office/drawing/2014/main" id="{A960E62D-35FA-A3DF-D4AB-F2191BCC8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13" y="2631532"/>
            <a:ext cx="7008520" cy="3942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62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9043</TotalTime>
  <Words>260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Corbel</vt:lpstr>
      <vt:lpstr>Wingdings</vt:lpstr>
      <vt:lpstr>Banded</vt:lpstr>
      <vt:lpstr>Cinematic Studies</vt:lpstr>
      <vt:lpstr>Class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Company>Scan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Cox</dc:creator>
  <cp:lastModifiedBy>Brian Cox</cp:lastModifiedBy>
  <cp:revision>154</cp:revision>
  <dcterms:created xsi:type="dcterms:W3CDTF">2018-12-08T05:43:34Z</dcterms:created>
  <dcterms:modified xsi:type="dcterms:W3CDTF">2023-03-19T16:13:20Z</dcterms:modified>
</cp:coreProperties>
</file>