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304" r:id="rId2"/>
    <p:sldId id="257" r:id="rId3"/>
    <p:sldId id="327" r:id="rId4"/>
    <p:sldId id="334" r:id="rId5"/>
    <p:sldId id="333" r:id="rId6"/>
    <p:sldId id="338" r:id="rId7"/>
    <p:sldId id="335" r:id="rId8"/>
    <p:sldId id="336" r:id="rId9"/>
    <p:sldId id="337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22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2B6509-9255-485E-9A58-06EAE4E89782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7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1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1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923" y="5964249"/>
            <a:ext cx="12397154" cy="1022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Cinematic Studies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Advanced Special Effects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60" y="6056699"/>
            <a:ext cx="2422691" cy="705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95" y="5899961"/>
            <a:ext cx="934309" cy="925477"/>
          </a:xfrm>
          <a:prstGeom prst="rect">
            <a:avLst/>
          </a:prstGeom>
        </p:spPr>
      </p:pic>
      <p:pic>
        <p:nvPicPr>
          <p:cNvPr id="1026" name="Picture 2" descr="Unity (game engine) - Wikipedia">
            <a:extLst>
              <a:ext uri="{FF2B5EF4-FFF2-40B4-BE49-F238E27FC236}">
                <a16:creationId xmlns:a16="http://schemas.microsoft.com/office/drawing/2014/main" id="{6F74F912-47E9-24C0-04C8-07C66FEE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86" y="6188221"/>
            <a:ext cx="1557691" cy="5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dirty="0"/>
              <a:t>Do you have any questions related to the topics mentioned?</a:t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 descr="A Virtual World: The Matrix Awakens - The American Society of  Cinematographers (en-US)">
            <a:extLst>
              <a:ext uri="{FF2B5EF4-FFF2-40B4-BE49-F238E27FC236}">
                <a16:creationId xmlns:a16="http://schemas.microsoft.com/office/drawing/2014/main" id="{58830F1E-38AE-4F24-BA56-24D4F0ECD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03" y="2547610"/>
            <a:ext cx="9835006" cy="4094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6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Giant video analysis</a:t>
            </a:r>
          </a:p>
          <a:p>
            <a:pPr fontAlgn="base"/>
            <a:r>
              <a:rPr lang="en-US" dirty="0"/>
              <a:t>Assignment discussion</a:t>
            </a:r>
          </a:p>
          <a:p>
            <a:pPr fontAlgn="base"/>
            <a:r>
              <a:rPr lang="en-US" dirty="0"/>
              <a:t>Slowing down time</a:t>
            </a:r>
          </a:p>
          <a:p>
            <a:pPr fontAlgn="base"/>
            <a:r>
              <a:rPr lang="en-GB" dirty="0"/>
              <a:t>Camera Shake using Impulse Effects</a:t>
            </a:r>
          </a:p>
          <a:p>
            <a:pPr fontAlgn="base"/>
            <a:r>
              <a:rPr lang="en-GB" dirty="0"/>
              <a:t>Depth of Field on Character</a:t>
            </a:r>
          </a:p>
          <a:p>
            <a:pPr fontAlgn="base"/>
            <a:r>
              <a:rPr lang="en-GB" dirty="0"/>
              <a:t>Multiple Post-Processing Effects</a:t>
            </a:r>
          </a:p>
          <a:p>
            <a:pPr fontAlgn="base"/>
            <a:r>
              <a:rPr lang="en-GB" dirty="0"/>
              <a:t>Updating Post-Processing real-time</a:t>
            </a:r>
            <a:endParaRPr lang="en-US" dirty="0"/>
          </a:p>
          <a:p>
            <a:pPr fontAlgn="base"/>
            <a:r>
              <a:rPr lang="en-US" dirty="0"/>
              <a:t>Q&amp;A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F4930-08F5-4063-9911-40114B70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178" y="2351038"/>
            <a:ext cx="5373560" cy="3780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089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Discuss the video</a:t>
            </a:r>
          </a:p>
          <a:p>
            <a:pPr fontAlgn="base"/>
            <a:r>
              <a:rPr lang="en-US" dirty="0"/>
              <a:t>Which effects can you spot?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Giant video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32B006-BDF6-485E-B1FF-8CDE6B4F2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300" y="2270433"/>
            <a:ext cx="4939275" cy="4208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618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Show your work</a:t>
            </a:r>
          </a:p>
          <a:p>
            <a:pPr fontAlgn="base"/>
            <a:r>
              <a:rPr lang="en-US" dirty="0"/>
              <a:t>Let’s discuss &amp; learn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Assignment discussion</a:t>
            </a:r>
          </a:p>
        </p:txBody>
      </p:sp>
      <p:pic>
        <p:nvPicPr>
          <p:cNvPr id="1026" name="Picture 2" descr="What Is a Movie Director? The Responsibilities of a Film Director and Tips  on Directing Actors - 2023 - MasterClass">
            <a:extLst>
              <a:ext uri="{FF2B5EF4-FFF2-40B4-BE49-F238E27FC236}">
                <a16:creationId xmlns:a16="http://schemas.microsoft.com/office/drawing/2014/main" id="{42A3ACD5-6D00-4761-934B-212BE307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4" y="2200965"/>
            <a:ext cx="6696135" cy="4464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6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Slow down time by adjusting </a:t>
            </a:r>
            <a:r>
              <a:rPr lang="en-US" dirty="0" err="1"/>
              <a:t>Time.timescale</a:t>
            </a:r>
            <a:endParaRPr lang="en-US" dirty="0"/>
          </a:p>
          <a:p>
            <a:pPr fontAlgn="base"/>
            <a:r>
              <a:rPr lang="en-US" dirty="0"/>
              <a:t>Use </a:t>
            </a:r>
            <a:r>
              <a:rPr lang="en-US" dirty="0" err="1"/>
              <a:t>FixedUpdate</a:t>
            </a:r>
            <a:r>
              <a:rPr lang="en-US" dirty="0"/>
              <a:t> for constant update values</a:t>
            </a:r>
          </a:p>
          <a:p>
            <a:pPr fontAlgn="base"/>
            <a:r>
              <a:rPr lang="en-US" dirty="0"/>
              <a:t>Set minimum value or reduce until zero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dirty="0"/>
              <a:t>Slowing Down time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BAA98-954F-4C83-B733-2254F4500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47" y="3868633"/>
            <a:ext cx="4144328" cy="2237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291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err="1"/>
              <a:t>Cinemachine</a:t>
            </a:r>
            <a:r>
              <a:rPr lang="en-US" dirty="0"/>
              <a:t> Impulse Source to generate shake</a:t>
            </a:r>
          </a:p>
          <a:p>
            <a:pPr fontAlgn="base"/>
            <a:r>
              <a:rPr lang="en-US" dirty="0" err="1"/>
              <a:t>Cinemachine</a:t>
            </a:r>
            <a:r>
              <a:rPr lang="en-US" dirty="0"/>
              <a:t> Impulse Listener to receive shake</a:t>
            </a:r>
          </a:p>
          <a:p>
            <a:pPr fontAlgn="base"/>
            <a:r>
              <a:rPr lang="en-US" dirty="0"/>
              <a:t>Trigger Impulse from code logic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dirty="0"/>
              <a:t>Camera Shake using Impulse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92C8C-FB1F-41E4-876A-DB022634D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58" y="3801033"/>
            <a:ext cx="5185093" cy="2669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8E5BBA-437F-4661-BC90-3B54C4403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456" y="4417915"/>
            <a:ext cx="6174425" cy="2053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DE08F-B645-4D63-A6EE-C2877A47F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456" y="2950957"/>
            <a:ext cx="4038037" cy="1284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254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Add </a:t>
            </a:r>
            <a:r>
              <a:rPr lang="en-US" dirty="0" err="1"/>
              <a:t>Cinemachine</a:t>
            </a:r>
            <a:r>
              <a:rPr lang="en-US" dirty="0"/>
              <a:t> Post Processing to Virtual Camera</a:t>
            </a:r>
          </a:p>
          <a:p>
            <a:pPr fontAlgn="base"/>
            <a:r>
              <a:rPr lang="en-US" dirty="0"/>
              <a:t>Create new Post Processing Profile</a:t>
            </a:r>
          </a:p>
          <a:p>
            <a:pPr fontAlgn="base"/>
            <a:r>
              <a:rPr lang="en-US" dirty="0"/>
              <a:t>Add Depth of Field</a:t>
            </a:r>
          </a:p>
          <a:p>
            <a:pPr fontAlgn="base"/>
            <a:r>
              <a:rPr lang="en-US" dirty="0"/>
              <a:t>Tweak values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dirty="0"/>
              <a:t>Depth of Field on Character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01A122-F13D-483B-B487-572AA5038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30" y="4164696"/>
            <a:ext cx="6927050" cy="2047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915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Create a Cube</a:t>
            </a:r>
          </a:p>
          <a:p>
            <a:pPr fontAlgn="base"/>
            <a:r>
              <a:rPr lang="en-US" dirty="0"/>
              <a:t>Add Post Processing Volume</a:t>
            </a:r>
          </a:p>
          <a:p>
            <a:pPr fontAlgn="base"/>
            <a:r>
              <a:rPr lang="en-US" dirty="0"/>
              <a:t>Create new Post Processing Profile</a:t>
            </a:r>
          </a:p>
          <a:p>
            <a:pPr fontAlgn="base"/>
            <a:r>
              <a:rPr lang="en-US" dirty="0"/>
              <a:t>Add Bloom</a:t>
            </a:r>
          </a:p>
          <a:p>
            <a:pPr fontAlgn="base"/>
            <a:r>
              <a:rPr lang="en-US" dirty="0"/>
              <a:t>Add Chromatic Aberration</a:t>
            </a:r>
          </a:p>
          <a:p>
            <a:pPr fontAlgn="base"/>
            <a:r>
              <a:rPr lang="en-US" dirty="0"/>
              <a:t>Test to see if Volume is working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dirty="0"/>
              <a:t>Multiple Post-Processing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AD6D6-6071-42F1-B1DD-E500EA04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53" y="2714803"/>
            <a:ext cx="5688750" cy="3787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51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Select Post Process Volume in Editor</a:t>
            </a:r>
          </a:p>
          <a:p>
            <a:pPr fontAlgn="base"/>
            <a:r>
              <a:rPr lang="en-US" dirty="0"/>
              <a:t>Access Bloom &amp; Chromatic Aberration</a:t>
            </a:r>
          </a:p>
          <a:p>
            <a:pPr fontAlgn="base"/>
            <a:r>
              <a:rPr lang="en-US" dirty="0"/>
              <a:t>Increase Bloom &amp; CA in Update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dirty="0"/>
              <a:t>Updating Post-Processing real-time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76D890-56BA-42F3-8931-F245E8046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967" y="2635290"/>
            <a:ext cx="5873019" cy="4023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4920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9063</TotalTime>
  <Words>185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Corbel</vt:lpstr>
      <vt:lpstr>Wingdings</vt:lpstr>
      <vt:lpstr>Banded</vt:lpstr>
      <vt:lpstr>Cinematic Studies</vt:lpstr>
      <vt:lpstr>Class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>Scan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Cox</dc:creator>
  <cp:lastModifiedBy>Brian Cox</cp:lastModifiedBy>
  <cp:revision>158</cp:revision>
  <dcterms:created xsi:type="dcterms:W3CDTF">2018-12-08T05:43:34Z</dcterms:created>
  <dcterms:modified xsi:type="dcterms:W3CDTF">2023-03-26T16:41:24Z</dcterms:modified>
</cp:coreProperties>
</file>