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304" r:id="rId2"/>
    <p:sldId id="257" r:id="rId3"/>
    <p:sldId id="327" r:id="rId4"/>
    <p:sldId id="334" r:id="rId5"/>
    <p:sldId id="333" r:id="rId6"/>
    <p:sldId id="338" r:id="rId7"/>
    <p:sldId id="335" r:id="rId8"/>
    <p:sldId id="336" r:id="rId9"/>
    <p:sldId id="337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Making a Horror movie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1026" name="Picture 2" descr="Unity (game engine) - Wikipedia">
            <a:extLst>
              <a:ext uri="{FF2B5EF4-FFF2-40B4-BE49-F238E27FC236}">
                <a16:creationId xmlns:a16="http://schemas.microsoft.com/office/drawing/2014/main" id="{6F74F912-47E9-24C0-04C8-07C66FEE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35007-1352-AD80-614E-D4941145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68" y="2474752"/>
            <a:ext cx="7163765" cy="4170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“Crashed in the Forest” video series analysis</a:t>
            </a:r>
          </a:p>
          <a:p>
            <a:pPr fontAlgn="base"/>
            <a:r>
              <a:rPr lang="en-US" dirty="0"/>
              <a:t>Idea &amp; story discussion</a:t>
            </a:r>
          </a:p>
          <a:p>
            <a:pPr fontAlgn="base"/>
            <a:r>
              <a:rPr lang="en-US" dirty="0"/>
              <a:t>Unity Package &amp; Plugins analysis</a:t>
            </a:r>
          </a:p>
          <a:p>
            <a:pPr fontAlgn="base"/>
            <a:r>
              <a:rPr lang="en-US" dirty="0"/>
              <a:t>Character walking on uneven surface</a:t>
            </a:r>
          </a:p>
          <a:p>
            <a:pPr fontAlgn="base"/>
            <a:r>
              <a:rPr lang="en-GB" dirty="0"/>
              <a:t>Character AI navigation</a:t>
            </a:r>
          </a:p>
          <a:p>
            <a:pPr fontAlgn="base"/>
            <a:r>
              <a:rPr lang="en-GB" dirty="0"/>
              <a:t>Project safety &amp; backing up</a:t>
            </a:r>
          </a:p>
          <a:p>
            <a:pPr fontAlgn="base"/>
            <a:r>
              <a:rPr lang="en-US" dirty="0"/>
              <a:t>“Crashed in the Forest” Project review</a:t>
            </a:r>
          </a:p>
          <a:p>
            <a:pPr fontAlgn="base"/>
            <a:r>
              <a:rPr lang="en-US" dirty="0"/>
              <a:t>Q&amp;A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0DFB1-2832-318A-1C18-8F4A90531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47" y="2575418"/>
            <a:ext cx="5602745" cy="3154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Discuss the video</a:t>
            </a:r>
          </a:p>
          <a:p>
            <a:pPr fontAlgn="base"/>
            <a:r>
              <a:rPr lang="en-US" dirty="0"/>
              <a:t>How many characters?</a:t>
            </a:r>
          </a:p>
          <a:p>
            <a:pPr fontAlgn="base"/>
            <a:r>
              <a:rPr lang="en-US" dirty="0"/>
              <a:t>How many animations?</a:t>
            </a:r>
          </a:p>
          <a:p>
            <a:pPr fontAlgn="base"/>
            <a:r>
              <a:rPr lang="en-US" dirty="0"/>
              <a:t>How many cameras?</a:t>
            </a:r>
          </a:p>
          <a:p>
            <a:pPr fontAlgn="base"/>
            <a:r>
              <a:rPr lang="en-US" dirty="0"/>
              <a:t>Which camera setups and transitions?</a:t>
            </a:r>
          </a:p>
          <a:p>
            <a:pPr fontAlgn="base"/>
            <a:r>
              <a:rPr lang="en-US" dirty="0"/>
              <a:t>How is the lighting setup / post-processing?</a:t>
            </a:r>
          </a:p>
          <a:p>
            <a:pPr fontAlgn="base"/>
            <a:r>
              <a:rPr lang="en-US" dirty="0"/>
              <a:t>What’s the atmosphere and feeling?</a:t>
            </a:r>
          </a:p>
          <a:p>
            <a:pPr fontAlgn="base"/>
            <a:r>
              <a:rPr lang="en-US" dirty="0"/>
              <a:t>Does the music match the video?</a:t>
            </a:r>
          </a:p>
          <a:p>
            <a:pPr fontAlgn="base"/>
            <a:r>
              <a:rPr lang="en-US" dirty="0"/>
              <a:t>How many sound effects?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“Crashed in the Forest” video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75CC1-5142-F927-4F36-1862B0FA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951" y="2617364"/>
            <a:ext cx="5266127" cy="3217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618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Share your ideas and stories</a:t>
            </a:r>
          </a:p>
          <a:p>
            <a:pPr fontAlgn="base"/>
            <a:r>
              <a:rPr lang="en-US" dirty="0"/>
              <a:t>Let’s discuss &amp; learn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Idea &amp; story discussion</a:t>
            </a:r>
          </a:p>
        </p:txBody>
      </p:sp>
      <p:pic>
        <p:nvPicPr>
          <p:cNvPr id="2" name="Picture 2" descr="Why You Need to Share Your Ideas With The World (and how-to do it)">
            <a:extLst>
              <a:ext uri="{FF2B5EF4-FFF2-40B4-BE49-F238E27FC236}">
                <a16:creationId xmlns:a16="http://schemas.microsoft.com/office/drawing/2014/main" id="{2D9E10BE-969D-43A3-9C95-1BD33CB5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62" y="2078792"/>
            <a:ext cx="6622452" cy="4414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6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10552512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Book of the Dead has amazing vegetation and lighting / post-processing setup (HDRP)</a:t>
            </a:r>
          </a:p>
          <a:p>
            <a:pPr fontAlgn="base"/>
            <a:r>
              <a:rPr lang="en-US" dirty="0"/>
              <a:t>Adam character pack has no animations, using default rendering</a:t>
            </a:r>
          </a:p>
          <a:p>
            <a:pPr fontAlgn="base"/>
            <a:r>
              <a:rPr lang="en-US" dirty="0"/>
              <a:t>Heretic VFX character requires specific Unity version, </a:t>
            </a:r>
            <a:r>
              <a:rPr lang="en-US" b="1" dirty="0"/>
              <a:t>BREAKS</a:t>
            </a:r>
            <a:r>
              <a:rPr lang="en-US" dirty="0"/>
              <a:t> Book of the Dead</a:t>
            </a:r>
          </a:p>
          <a:p>
            <a:pPr fontAlgn="base"/>
            <a:r>
              <a:rPr lang="en-US" dirty="0"/>
              <a:t>Particle Effects contains many useful VFX</a:t>
            </a:r>
          </a:p>
          <a:p>
            <a:pPr fontAlgn="base"/>
            <a:r>
              <a:rPr lang="en-US" dirty="0"/>
              <a:t>The Courtyard – Untested</a:t>
            </a:r>
          </a:p>
          <a:p>
            <a:pPr fontAlgn="base"/>
            <a:r>
              <a:rPr lang="en-US" dirty="0"/>
              <a:t>Enemies – Untested</a:t>
            </a:r>
          </a:p>
          <a:p>
            <a:pPr fontAlgn="base"/>
            <a:r>
              <a:rPr lang="en-US" dirty="0"/>
              <a:t>Lighting Optimization – Untested</a:t>
            </a:r>
          </a:p>
          <a:p>
            <a:pPr fontAlgn="base"/>
            <a:r>
              <a:rPr lang="en-US" dirty="0"/>
              <a:t>Unity Terrain HDRP – Untested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Be careful </a:t>
            </a:r>
            <a:r>
              <a:rPr lang="en-US" dirty="0"/>
              <a:t>when importing packages!!!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Unity Package &amp; Plugins analysis</a:t>
            </a:r>
          </a:p>
        </p:txBody>
      </p:sp>
      <p:pic>
        <p:nvPicPr>
          <p:cNvPr id="2050" name="Picture 2" descr="screenshot">
            <a:extLst>
              <a:ext uri="{FF2B5EF4-FFF2-40B4-BE49-F238E27FC236}">
                <a16:creationId xmlns:a16="http://schemas.microsoft.com/office/drawing/2014/main" id="{828F85B0-C13E-8F59-1536-0631B06C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84" y="3489821"/>
            <a:ext cx="4514061" cy="3009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1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Attach a </a:t>
            </a:r>
            <a:r>
              <a:rPr lang="en-US" dirty="0" err="1"/>
              <a:t>PlayerController</a:t>
            </a:r>
            <a:r>
              <a:rPr lang="en-US" dirty="0"/>
              <a:t> to the character and set up settings correctly</a:t>
            </a:r>
          </a:p>
          <a:p>
            <a:pPr fontAlgn="base"/>
            <a:r>
              <a:rPr lang="en-US" dirty="0"/>
              <a:t>Characters can then walk on an uneven surface</a:t>
            </a:r>
          </a:p>
          <a:p>
            <a:pPr fontAlgn="base"/>
            <a:endParaRPr lang="en-US" dirty="0"/>
          </a:p>
          <a:p>
            <a:pPr fontAlgn="base"/>
            <a:r>
              <a:rPr lang="en-US" i="1" dirty="0"/>
              <a:t>“There is a difference between pressing Play and Timeline” </a:t>
            </a:r>
          </a:p>
          <a:p>
            <a:pPr fontAlgn="base"/>
            <a:r>
              <a:rPr lang="en-US" dirty="0"/>
              <a:t>Yes, there is.</a:t>
            </a:r>
            <a:endParaRPr lang="en-US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Character walking on uneven surface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E7412-6919-A102-2D16-51C75C3F0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76" y="3948440"/>
            <a:ext cx="4759755" cy="2789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254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By baking a </a:t>
            </a:r>
            <a:r>
              <a:rPr lang="en-US" dirty="0" err="1"/>
              <a:t>NavMesh</a:t>
            </a:r>
            <a:r>
              <a:rPr lang="en-US" dirty="0"/>
              <a:t> and using </a:t>
            </a:r>
            <a:r>
              <a:rPr lang="en-US" dirty="0" err="1"/>
              <a:t>NavMesh</a:t>
            </a:r>
            <a:r>
              <a:rPr lang="en-US" dirty="0"/>
              <a:t> agents you can automate navigation</a:t>
            </a:r>
          </a:p>
          <a:p>
            <a:pPr fontAlgn="base"/>
            <a:r>
              <a:rPr lang="en-US" dirty="0"/>
              <a:t>Obstacles will be avoided</a:t>
            </a:r>
          </a:p>
          <a:p>
            <a:pPr fontAlgn="base"/>
            <a:r>
              <a:rPr lang="en-US" dirty="0"/>
              <a:t>Imagine a horde of zombies running after the character and avoiding obstacles</a:t>
            </a:r>
          </a:p>
          <a:p>
            <a:pPr fontAlgn="base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Character AI navigation</a:t>
            </a:r>
          </a:p>
        </p:txBody>
      </p:sp>
      <p:pic>
        <p:nvPicPr>
          <p:cNvPr id="3074" name="Picture 2" descr="Does Resident Evil 3 take place before Resident Evil 2? | Shacknews">
            <a:extLst>
              <a:ext uri="{FF2B5EF4-FFF2-40B4-BE49-F238E27FC236}">
                <a16:creationId xmlns:a16="http://schemas.microsoft.com/office/drawing/2014/main" id="{E20B95C3-2163-4070-11FC-7806A264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3" y="3484264"/>
            <a:ext cx="5620624" cy="316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ve You Played... Resident Evil 2 (the remake)? | Rock Paper Shotgun">
            <a:extLst>
              <a:ext uri="{FF2B5EF4-FFF2-40B4-BE49-F238E27FC236}">
                <a16:creationId xmlns:a16="http://schemas.microsoft.com/office/drawing/2014/main" id="{A968377D-35CF-AB77-3BC8-D86C8B9E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93" y="3484264"/>
            <a:ext cx="5620624" cy="316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5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SourceTree and Bitbucket are free!</a:t>
            </a:r>
          </a:p>
          <a:p>
            <a:pPr fontAlgn="base"/>
            <a:r>
              <a:rPr lang="en-US" dirty="0"/>
              <a:t>Using Source Control you can make back-ups of your work</a:t>
            </a:r>
          </a:p>
          <a:p>
            <a:pPr fontAlgn="base"/>
            <a:r>
              <a:rPr lang="en-US" dirty="0"/>
              <a:t>If you don’t want to use Source Control create back-ups!</a:t>
            </a:r>
          </a:p>
          <a:p>
            <a:pPr fontAlgn="base"/>
            <a:r>
              <a:rPr lang="en-US" dirty="0"/>
              <a:t>Create back-ups before importing Packages always!!!</a:t>
            </a:r>
          </a:p>
          <a:p>
            <a:pPr fontAlgn="base"/>
            <a:r>
              <a:rPr lang="en-US" dirty="0"/>
              <a:t>Create back-ups before making big or risky changes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Project safety &amp; backing up</a:t>
            </a:r>
          </a:p>
        </p:txBody>
      </p:sp>
      <p:pic>
        <p:nvPicPr>
          <p:cNvPr id="4098" name="Picture 2" descr="叡揚資訊- 鄭淂元">
            <a:extLst>
              <a:ext uri="{FF2B5EF4-FFF2-40B4-BE49-F238E27FC236}">
                <a16:creationId xmlns:a16="http://schemas.microsoft.com/office/drawing/2014/main" id="{BD67131A-C049-BD74-1009-E06496BC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7" y="4643094"/>
            <a:ext cx="3248811" cy="1804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tHub rival BitBucket migrates to AWS - DCD">
            <a:extLst>
              <a:ext uri="{FF2B5EF4-FFF2-40B4-BE49-F238E27FC236}">
                <a16:creationId xmlns:a16="http://schemas.microsoft.com/office/drawing/2014/main" id="{59AA57F5-D392-D450-79B3-DB6CC089A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708" r="6690" b="11323"/>
          <a:stretch/>
        </p:blipFill>
        <p:spPr bwMode="auto">
          <a:xfrm>
            <a:off x="4136130" y="4643094"/>
            <a:ext cx="3129094" cy="1804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rtrait of disappointed businesswoman crying while looking at notebook  computer. Problem at labor concept Stock Photo | Adobe Stock">
            <a:extLst>
              <a:ext uri="{FF2B5EF4-FFF2-40B4-BE49-F238E27FC236}">
                <a16:creationId xmlns:a16="http://schemas.microsoft.com/office/drawing/2014/main" id="{9421D6EF-4BE5-BC7D-B2A1-45629C9F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/>
          <a:stretch/>
        </p:blipFill>
        <p:spPr bwMode="auto">
          <a:xfrm>
            <a:off x="8510457" y="2011680"/>
            <a:ext cx="3348997" cy="443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1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Copy the Project to your hard-drive</a:t>
            </a:r>
          </a:p>
          <a:p>
            <a:pPr fontAlgn="base"/>
            <a:r>
              <a:rPr lang="en-US" dirty="0"/>
              <a:t>Open the Project</a:t>
            </a:r>
          </a:p>
          <a:p>
            <a:pPr fontAlgn="base"/>
            <a:r>
              <a:rPr lang="en-US" dirty="0"/>
              <a:t>Inspect the setup made for:</a:t>
            </a:r>
          </a:p>
          <a:p>
            <a:pPr lvl="1" fontAlgn="base"/>
            <a:r>
              <a:rPr lang="en-US" dirty="0"/>
              <a:t>Timeline</a:t>
            </a:r>
          </a:p>
          <a:p>
            <a:pPr lvl="1" fontAlgn="base"/>
            <a:r>
              <a:rPr lang="en-US" dirty="0"/>
              <a:t>Cameras</a:t>
            </a:r>
          </a:p>
          <a:p>
            <a:pPr lvl="1" fontAlgn="base"/>
            <a:r>
              <a:rPr lang="en-US" dirty="0"/>
              <a:t>Characters</a:t>
            </a:r>
          </a:p>
          <a:p>
            <a:pPr lvl="1" fontAlgn="base"/>
            <a:r>
              <a:rPr lang="en-US" dirty="0"/>
              <a:t>Lighting</a:t>
            </a:r>
          </a:p>
          <a:p>
            <a:pPr lvl="1" fontAlgn="base"/>
            <a:r>
              <a:rPr lang="en-US" dirty="0"/>
              <a:t>Post-Processing</a:t>
            </a:r>
          </a:p>
          <a:p>
            <a:pPr fontAlgn="base"/>
            <a:r>
              <a:rPr lang="en-US" dirty="0"/>
              <a:t>Experiment and extend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“Crashed in the Forest” Project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F4926-B8E5-74AD-7223-79598BC1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511" y="2583810"/>
            <a:ext cx="5876131" cy="3728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4920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9146</TotalTime>
  <Words>353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Corbel</vt:lpstr>
      <vt:lpstr>Wingdings</vt:lpstr>
      <vt:lpstr>Banded</vt:lpstr>
      <vt:lpstr>Cinematic Studies</vt:lpstr>
      <vt:lpstr>Class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Scan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BrianCox</cp:lastModifiedBy>
  <cp:revision>162</cp:revision>
  <dcterms:created xsi:type="dcterms:W3CDTF">2018-12-08T05:43:34Z</dcterms:created>
  <dcterms:modified xsi:type="dcterms:W3CDTF">2023-04-03T05:51:32Z</dcterms:modified>
</cp:coreProperties>
</file>